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61" r:id="rId4"/>
    <p:sldId id="262" r:id="rId5"/>
    <p:sldId id="264" r:id="rId6"/>
    <p:sldId id="265" r:id="rId7"/>
    <p:sldId id="266" r:id="rId8"/>
    <p:sldId id="263" r:id="rId9"/>
    <p:sldId id="267" r:id="rId10"/>
    <p:sldId id="259" r:id="rId11"/>
    <p:sldId id="260" r:id="rId12"/>
    <p:sldId id="268" r:id="rId13"/>
    <p:sldId id="269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720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729613-4ACF-4FD7-ADF7-E63F85D9DE37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BE2BA45-AF4E-41C0-B987-E488A170A3B0}">
      <dgm:prSet/>
      <dgm:spPr/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PROPOSAL UAS</a:t>
          </a:r>
          <a:endParaRPr lang="en-US" dirty="0">
            <a:solidFill>
              <a:schemeClr val="tx1"/>
            </a:solidFill>
          </a:endParaRPr>
        </a:p>
      </dgm:t>
    </dgm:pt>
    <dgm:pt modelId="{B37F3DBA-3C09-4610-85C2-DFF03498D097}" type="parTrans" cxnId="{35B205C4-19E2-4D72-B0FD-0A59E19181B6}">
      <dgm:prSet/>
      <dgm:spPr/>
      <dgm:t>
        <a:bodyPr/>
        <a:lstStyle/>
        <a:p>
          <a:endParaRPr lang="en-US"/>
        </a:p>
      </dgm:t>
    </dgm:pt>
    <dgm:pt modelId="{AB9DE423-8DE0-4CEA-8378-D2EEE2FCAAA3}" type="sibTrans" cxnId="{35B205C4-19E2-4D72-B0FD-0A59E19181B6}">
      <dgm:prSet/>
      <dgm:spPr/>
      <dgm:t>
        <a:bodyPr/>
        <a:lstStyle/>
        <a:p>
          <a:endParaRPr lang="en-US"/>
        </a:p>
      </dgm:t>
    </dgm:pt>
    <dgm:pt modelId="{A0B61293-DF25-40B0-B026-2ED2145371FF}">
      <dgm:prSet/>
      <dgm:spPr/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PROGRESS 1</a:t>
          </a:r>
          <a:endParaRPr lang="en-US" dirty="0">
            <a:solidFill>
              <a:schemeClr val="tx1"/>
            </a:solidFill>
          </a:endParaRPr>
        </a:p>
      </dgm:t>
    </dgm:pt>
    <dgm:pt modelId="{B9C3767C-1938-4A6F-8C27-9E0A33CB95C4}" type="parTrans" cxnId="{36CB1BEE-4A96-4405-97A8-C0D9D6298F81}">
      <dgm:prSet/>
      <dgm:spPr/>
      <dgm:t>
        <a:bodyPr/>
        <a:lstStyle/>
        <a:p>
          <a:endParaRPr lang="en-US"/>
        </a:p>
      </dgm:t>
    </dgm:pt>
    <dgm:pt modelId="{343A25A6-F45F-4B7D-A575-300D4E8F14EA}" type="sibTrans" cxnId="{36CB1BEE-4A96-4405-97A8-C0D9D6298F81}">
      <dgm:prSet/>
      <dgm:spPr/>
      <dgm:t>
        <a:bodyPr/>
        <a:lstStyle/>
        <a:p>
          <a:endParaRPr lang="en-US"/>
        </a:p>
      </dgm:t>
    </dgm:pt>
    <dgm:pt modelId="{BC315BB5-5107-42C2-8A08-6AB5971F0DFD}">
      <dgm:prSet/>
      <dgm:spPr/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PROGRESS 2</a:t>
          </a:r>
          <a:endParaRPr lang="en-US" dirty="0">
            <a:solidFill>
              <a:schemeClr val="tx1"/>
            </a:solidFill>
          </a:endParaRPr>
        </a:p>
      </dgm:t>
    </dgm:pt>
    <dgm:pt modelId="{55972D6D-C3F3-4377-B603-5E7250F040B5}" type="parTrans" cxnId="{D5E7F5E2-450D-4C9D-949B-2B4F30BC4CA9}">
      <dgm:prSet/>
      <dgm:spPr/>
      <dgm:t>
        <a:bodyPr/>
        <a:lstStyle/>
        <a:p>
          <a:endParaRPr lang="en-US"/>
        </a:p>
      </dgm:t>
    </dgm:pt>
    <dgm:pt modelId="{B5B2762E-0CC7-4891-86DD-1E40AA968FE0}" type="sibTrans" cxnId="{D5E7F5E2-450D-4C9D-949B-2B4F30BC4CA9}">
      <dgm:prSet/>
      <dgm:spPr/>
      <dgm:t>
        <a:bodyPr/>
        <a:lstStyle/>
        <a:p>
          <a:endParaRPr lang="en-US"/>
        </a:p>
      </dgm:t>
    </dgm:pt>
    <dgm:pt modelId="{A448583A-A72F-41A5-9580-891814574DF8}">
      <dgm:prSet/>
      <dgm:spPr/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</a:rPr>
            <a:t>DEMO APLIKASI  </a:t>
          </a:r>
          <a:r>
            <a:rPr lang="en-US" b="1" dirty="0" err="1" smtClean="0">
              <a:solidFill>
                <a:schemeClr val="tx1"/>
              </a:solidFill>
            </a:rPr>
            <a:t>dan</a:t>
          </a:r>
          <a:r>
            <a:rPr lang="en-US" b="1" dirty="0" smtClean="0">
              <a:solidFill>
                <a:schemeClr val="tx1"/>
              </a:solidFill>
            </a:rPr>
            <a:t> </a:t>
          </a:r>
          <a:r>
            <a:rPr lang="en-US" b="1" dirty="0" err="1" smtClean="0">
              <a:solidFill>
                <a:schemeClr val="tx1"/>
              </a:solidFill>
            </a:rPr>
            <a:t>tanya</a:t>
          </a:r>
          <a:r>
            <a:rPr lang="en-US" b="1" dirty="0" smtClean="0">
              <a:solidFill>
                <a:schemeClr val="tx1"/>
              </a:solidFill>
            </a:rPr>
            <a:t> </a:t>
          </a:r>
          <a:r>
            <a:rPr lang="en-US" b="1" dirty="0" err="1" smtClean="0">
              <a:solidFill>
                <a:schemeClr val="tx1"/>
              </a:solidFill>
            </a:rPr>
            <a:t>jawab</a:t>
          </a:r>
          <a:r>
            <a:rPr lang="en-US" b="1" dirty="0" smtClean="0">
              <a:solidFill>
                <a:schemeClr val="tx1"/>
              </a:solidFill>
            </a:rPr>
            <a:t> </a:t>
          </a:r>
        </a:p>
        <a:p>
          <a:pPr rtl="0"/>
          <a:r>
            <a:rPr lang="en-US" b="1" dirty="0" smtClean="0">
              <a:solidFill>
                <a:schemeClr val="tx1"/>
              </a:solidFill>
            </a:rPr>
            <a:t>( JADWAL UAS)</a:t>
          </a:r>
          <a:endParaRPr lang="en-US" b="1" dirty="0">
            <a:solidFill>
              <a:schemeClr val="tx1"/>
            </a:solidFill>
          </a:endParaRPr>
        </a:p>
      </dgm:t>
    </dgm:pt>
    <dgm:pt modelId="{B1070919-88F8-43B0-9D77-1283140AC680}" type="parTrans" cxnId="{CA18ADF3-27DA-4BF6-8535-3D065D81CC12}">
      <dgm:prSet/>
      <dgm:spPr/>
      <dgm:t>
        <a:bodyPr/>
        <a:lstStyle/>
        <a:p>
          <a:endParaRPr lang="en-US"/>
        </a:p>
      </dgm:t>
    </dgm:pt>
    <dgm:pt modelId="{B3B49B41-A4FD-4B7C-B8F8-9FB674C9E891}" type="sibTrans" cxnId="{CA18ADF3-27DA-4BF6-8535-3D065D81CC12}">
      <dgm:prSet/>
      <dgm:spPr/>
      <dgm:t>
        <a:bodyPr/>
        <a:lstStyle/>
        <a:p>
          <a:endParaRPr lang="en-US"/>
        </a:p>
      </dgm:t>
    </dgm:pt>
    <dgm:pt modelId="{7780805C-3833-42BB-9ABB-A382351725A3}">
      <dgm:prSet/>
      <dgm:spPr/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LAPORAN UAS</a:t>
          </a:r>
          <a:endParaRPr lang="en-US" dirty="0">
            <a:solidFill>
              <a:schemeClr val="tx1"/>
            </a:solidFill>
          </a:endParaRPr>
        </a:p>
      </dgm:t>
    </dgm:pt>
    <dgm:pt modelId="{B4CEB8AB-9D49-407E-AE41-351950E9F9F5}" type="parTrans" cxnId="{5560736F-A071-4475-938D-218C4742A92B}">
      <dgm:prSet/>
      <dgm:spPr/>
      <dgm:t>
        <a:bodyPr/>
        <a:lstStyle/>
        <a:p>
          <a:endParaRPr lang="en-US"/>
        </a:p>
      </dgm:t>
    </dgm:pt>
    <dgm:pt modelId="{D3B1141D-5D2C-4BFE-AF4E-C1FFC766774B}" type="sibTrans" cxnId="{5560736F-A071-4475-938D-218C4742A92B}">
      <dgm:prSet/>
      <dgm:spPr/>
      <dgm:t>
        <a:bodyPr/>
        <a:lstStyle/>
        <a:p>
          <a:endParaRPr lang="en-US"/>
        </a:p>
      </dgm:t>
    </dgm:pt>
    <dgm:pt modelId="{E7EB41DE-0757-4019-87A7-3E1FFD822EE8}" type="pres">
      <dgm:prSet presAssocID="{54729613-4ACF-4FD7-ADF7-E63F85D9DE37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3D14A2E-239B-4F5F-B2CC-8674C2ED0FA7}" type="pres">
      <dgm:prSet presAssocID="{54729613-4ACF-4FD7-ADF7-E63F85D9DE37}" presName="arrow" presStyleLbl="bgShp" presStyleIdx="0" presStyleCnt="1"/>
      <dgm:spPr/>
    </dgm:pt>
    <dgm:pt modelId="{8B1F6854-6D9E-4DBD-AC0D-3E7AE6838F46}" type="pres">
      <dgm:prSet presAssocID="{54729613-4ACF-4FD7-ADF7-E63F85D9DE37}" presName="linearProcess" presStyleCnt="0"/>
      <dgm:spPr/>
    </dgm:pt>
    <dgm:pt modelId="{0ED0A525-5E84-435D-9E8C-E4614DD57EDE}" type="pres">
      <dgm:prSet presAssocID="{0BE2BA45-AF4E-41C0-B987-E488A170A3B0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6226DE-CF82-46DF-BEE5-CD19DE516A93}" type="pres">
      <dgm:prSet presAssocID="{AB9DE423-8DE0-4CEA-8378-D2EEE2FCAAA3}" presName="sibTrans" presStyleCnt="0"/>
      <dgm:spPr/>
    </dgm:pt>
    <dgm:pt modelId="{4DC53B27-ADAD-46FE-A2C1-AFB961C5FA6A}" type="pres">
      <dgm:prSet presAssocID="{A0B61293-DF25-40B0-B026-2ED2145371FF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6E2BBD-E973-459E-A196-623137651107}" type="pres">
      <dgm:prSet presAssocID="{343A25A6-F45F-4B7D-A575-300D4E8F14EA}" presName="sibTrans" presStyleCnt="0"/>
      <dgm:spPr/>
    </dgm:pt>
    <dgm:pt modelId="{6A4D88D1-3247-4120-A21C-E7CCC6398F9D}" type="pres">
      <dgm:prSet presAssocID="{BC315BB5-5107-42C2-8A08-6AB5971F0DFD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7BDF42-7AC4-4DAA-AABE-400C6DB3124C}" type="pres">
      <dgm:prSet presAssocID="{B5B2762E-0CC7-4891-86DD-1E40AA968FE0}" presName="sibTrans" presStyleCnt="0"/>
      <dgm:spPr/>
    </dgm:pt>
    <dgm:pt modelId="{DBBCA7F4-7BB4-4DBB-94E9-EAE5EEEEEBDB}" type="pres">
      <dgm:prSet presAssocID="{A448583A-A72F-41A5-9580-891814574DF8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29E61D-3CF7-4392-A2AF-2E5D698F2254}" type="pres">
      <dgm:prSet presAssocID="{B3B49B41-A4FD-4B7C-B8F8-9FB674C9E891}" presName="sibTrans" presStyleCnt="0"/>
      <dgm:spPr/>
    </dgm:pt>
    <dgm:pt modelId="{6A4DA9D9-9CB5-4852-8A99-601C86CFC471}" type="pres">
      <dgm:prSet presAssocID="{7780805C-3833-42BB-9ABB-A382351725A3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B205C4-19E2-4D72-B0FD-0A59E19181B6}" srcId="{54729613-4ACF-4FD7-ADF7-E63F85D9DE37}" destId="{0BE2BA45-AF4E-41C0-B987-E488A170A3B0}" srcOrd="0" destOrd="0" parTransId="{B37F3DBA-3C09-4610-85C2-DFF03498D097}" sibTransId="{AB9DE423-8DE0-4CEA-8378-D2EEE2FCAAA3}"/>
    <dgm:cxn modelId="{36CB1BEE-4A96-4405-97A8-C0D9D6298F81}" srcId="{54729613-4ACF-4FD7-ADF7-E63F85D9DE37}" destId="{A0B61293-DF25-40B0-B026-2ED2145371FF}" srcOrd="1" destOrd="0" parTransId="{B9C3767C-1938-4A6F-8C27-9E0A33CB95C4}" sibTransId="{343A25A6-F45F-4B7D-A575-300D4E8F14EA}"/>
    <dgm:cxn modelId="{89805E85-C441-4135-B9BF-7FC517D5F1B9}" type="presOf" srcId="{54729613-4ACF-4FD7-ADF7-E63F85D9DE37}" destId="{E7EB41DE-0757-4019-87A7-3E1FFD822EE8}" srcOrd="0" destOrd="0" presId="urn:microsoft.com/office/officeart/2005/8/layout/hProcess9"/>
    <dgm:cxn modelId="{9770827C-3D85-43E2-9ABF-7198E9AC053E}" type="presOf" srcId="{BC315BB5-5107-42C2-8A08-6AB5971F0DFD}" destId="{6A4D88D1-3247-4120-A21C-E7CCC6398F9D}" srcOrd="0" destOrd="0" presId="urn:microsoft.com/office/officeart/2005/8/layout/hProcess9"/>
    <dgm:cxn modelId="{CA18ADF3-27DA-4BF6-8535-3D065D81CC12}" srcId="{54729613-4ACF-4FD7-ADF7-E63F85D9DE37}" destId="{A448583A-A72F-41A5-9580-891814574DF8}" srcOrd="3" destOrd="0" parTransId="{B1070919-88F8-43B0-9D77-1283140AC680}" sibTransId="{B3B49B41-A4FD-4B7C-B8F8-9FB674C9E891}"/>
    <dgm:cxn modelId="{5560736F-A071-4475-938D-218C4742A92B}" srcId="{54729613-4ACF-4FD7-ADF7-E63F85D9DE37}" destId="{7780805C-3833-42BB-9ABB-A382351725A3}" srcOrd="4" destOrd="0" parTransId="{B4CEB8AB-9D49-407E-AE41-351950E9F9F5}" sibTransId="{D3B1141D-5D2C-4BFE-AF4E-C1FFC766774B}"/>
    <dgm:cxn modelId="{A129C452-EADF-4B91-B8E5-EBDD130FA283}" type="presOf" srcId="{7780805C-3833-42BB-9ABB-A382351725A3}" destId="{6A4DA9D9-9CB5-4852-8A99-601C86CFC471}" srcOrd="0" destOrd="0" presId="urn:microsoft.com/office/officeart/2005/8/layout/hProcess9"/>
    <dgm:cxn modelId="{86749EDF-6667-4229-B8ED-26A04F64EC36}" type="presOf" srcId="{0BE2BA45-AF4E-41C0-B987-E488A170A3B0}" destId="{0ED0A525-5E84-435D-9E8C-E4614DD57EDE}" srcOrd="0" destOrd="0" presId="urn:microsoft.com/office/officeart/2005/8/layout/hProcess9"/>
    <dgm:cxn modelId="{D5E7F5E2-450D-4C9D-949B-2B4F30BC4CA9}" srcId="{54729613-4ACF-4FD7-ADF7-E63F85D9DE37}" destId="{BC315BB5-5107-42C2-8A08-6AB5971F0DFD}" srcOrd="2" destOrd="0" parTransId="{55972D6D-C3F3-4377-B603-5E7250F040B5}" sibTransId="{B5B2762E-0CC7-4891-86DD-1E40AA968FE0}"/>
    <dgm:cxn modelId="{82F43014-220E-4C26-886D-BD04C34EE9DF}" type="presOf" srcId="{A448583A-A72F-41A5-9580-891814574DF8}" destId="{DBBCA7F4-7BB4-4DBB-94E9-EAE5EEEEEBDB}" srcOrd="0" destOrd="0" presId="urn:microsoft.com/office/officeart/2005/8/layout/hProcess9"/>
    <dgm:cxn modelId="{CF9D8A0D-E927-4538-BBE4-C06963AEB3C5}" type="presOf" srcId="{A0B61293-DF25-40B0-B026-2ED2145371FF}" destId="{4DC53B27-ADAD-46FE-A2C1-AFB961C5FA6A}" srcOrd="0" destOrd="0" presId="urn:microsoft.com/office/officeart/2005/8/layout/hProcess9"/>
    <dgm:cxn modelId="{DC40A2AE-19AE-49F1-9E24-BCD95DBA3DA3}" type="presParOf" srcId="{E7EB41DE-0757-4019-87A7-3E1FFD822EE8}" destId="{D3D14A2E-239B-4F5F-B2CC-8674C2ED0FA7}" srcOrd="0" destOrd="0" presId="urn:microsoft.com/office/officeart/2005/8/layout/hProcess9"/>
    <dgm:cxn modelId="{649FF0C9-EF3A-46A9-AB53-447DCA47A2B2}" type="presParOf" srcId="{E7EB41DE-0757-4019-87A7-3E1FFD822EE8}" destId="{8B1F6854-6D9E-4DBD-AC0D-3E7AE6838F46}" srcOrd="1" destOrd="0" presId="urn:microsoft.com/office/officeart/2005/8/layout/hProcess9"/>
    <dgm:cxn modelId="{C5B20894-8B99-40FC-8125-BE2F8A824EB6}" type="presParOf" srcId="{8B1F6854-6D9E-4DBD-AC0D-3E7AE6838F46}" destId="{0ED0A525-5E84-435D-9E8C-E4614DD57EDE}" srcOrd="0" destOrd="0" presId="urn:microsoft.com/office/officeart/2005/8/layout/hProcess9"/>
    <dgm:cxn modelId="{ED3F3298-3996-458D-8FD6-A7CEE586E713}" type="presParOf" srcId="{8B1F6854-6D9E-4DBD-AC0D-3E7AE6838F46}" destId="{786226DE-CF82-46DF-BEE5-CD19DE516A93}" srcOrd="1" destOrd="0" presId="urn:microsoft.com/office/officeart/2005/8/layout/hProcess9"/>
    <dgm:cxn modelId="{CC452478-5BF7-49B7-B4E9-57F91C0F5AC8}" type="presParOf" srcId="{8B1F6854-6D9E-4DBD-AC0D-3E7AE6838F46}" destId="{4DC53B27-ADAD-46FE-A2C1-AFB961C5FA6A}" srcOrd="2" destOrd="0" presId="urn:microsoft.com/office/officeart/2005/8/layout/hProcess9"/>
    <dgm:cxn modelId="{88DCF370-1D72-4B1D-935C-8374C0C51797}" type="presParOf" srcId="{8B1F6854-6D9E-4DBD-AC0D-3E7AE6838F46}" destId="{986E2BBD-E973-459E-A196-623137651107}" srcOrd="3" destOrd="0" presId="urn:microsoft.com/office/officeart/2005/8/layout/hProcess9"/>
    <dgm:cxn modelId="{C181722D-8B70-46F6-A3ED-D7A04D7A0F26}" type="presParOf" srcId="{8B1F6854-6D9E-4DBD-AC0D-3E7AE6838F46}" destId="{6A4D88D1-3247-4120-A21C-E7CCC6398F9D}" srcOrd="4" destOrd="0" presId="urn:microsoft.com/office/officeart/2005/8/layout/hProcess9"/>
    <dgm:cxn modelId="{3BB058E3-6968-430C-87D2-F62826A6C183}" type="presParOf" srcId="{8B1F6854-6D9E-4DBD-AC0D-3E7AE6838F46}" destId="{557BDF42-7AC4-4DAA-AABE-400C6DB3124C}" srcOrd="5" destOrd="0" presId="urn:microsoft.com/office/officeart/2005/8/layout/hProcess9"/>
    <dgm:cxn modelId="{00B0F167-C93C-4851-B12A-4D87C014F806}" type="presParOf" srcId="{8B1F6854-6D9E-4DBD-AC0D-3E7AE6838F46}" destId="{DBBCA7F4-7BB4-4DBB-94E9-EAE5EEEEEBDB}" srcOrd="6" destOrd="0" presId="urn:microsoft.com/office/officeart/2005/8/layout/hProcess9"/>
    <dgm:cxn modelId="{36F11DED-0257-4C6F-937E-5B28577BC1D3}" type="presParOf" srcId="{8B1F6854-6D9E-4DBD-AC0D-3E7AE6838F46}" destId="{A529E61D-3CF7-4392-A2AF-2E5D698F2254}" srcOrd="7" destOrd="0" presId="urn:microsoft.com/office/officeart/2005/8/layout/hProcess9"/>
    <dgm:cxn modelId="{5098F5B3-6503-40C1-BFE2-CAA41280D024}" type="presParOf" srcId="{8B1F6854-6D9E-4DBD-AC0D-3E7AE6838F46}" destId="{6A4DA9D9-9CB5-4852-8A99-601C86CFC471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D14A2E-239B-4F5F-B2CC-8674C2ED0FA7}">
      <dsp:nvSpPr>
        <dsp:cNvPr id="0" name=""/>
        <dsp:cNvSpPr/>
      </dsp:nvSpPr>
      <dsp:spPr>
        <a:xfrm>
          <a:off x="518457" y="0"/>
          <a:ext cx="5875852" cy="2995737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0A525-5E84-435D-9E8C-E4614DD57EDE}">
      <dsp:nvSpPr>
        <dsp:cNvPr id="0" name=""/>
        <dsp:cNvSpPr/>
      </dsp:nvSpPr>
      <dsp:spPr>
        <a:xfrm>
          <a:off x="3037" y="898721"/>
          <a:ext cx="1328210" cy="119829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/>
              </a:solidFill>
            </a:rPr>
            <a:t>PROPOSAL UAS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61533" y="957217"/>
        <a:ext cx="1211218" cy="1081302"/>
      </dsp:txXfrm>
    </dsp:sp>
    <dsp:sp modelId="{4DC53B27-ADAD-46FE-A2C1-AFB961C5FA6A}">
      <dsp:nvSpPr>
        <dsp:cNvPr id="0" name=""/>
        <dsp:cNvSpPr/>
      </dsp:nvSpPr>
      <dsp:spPr>
        <a:xfrm>
          <a:off x="1397658" y="898721"/>
          <a:ext cx="1328210" cy="119829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/>
              </a:solidFill>
            </a:rPr>
            <a:t>PROGRESS 1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1456154" y="957217"/>
        <a:ext cx="1211218" cy="1081302"/>
      </dsp:txXfrm>
    </dsp:sp>
    <dsp:sp modelId="{6A4D88D1-3247-4120-A21C-E7CCC6398F9D}">
      <dsp:nvSpPr>
        <dsp:cNvPr id="0" name=""/>
        <dsp:cNvSpPr/>
      </dsp:nvSpPr>
      <dsp:spPr>
        <a:xfrm>
          <a:off x="2792278" y="898721"/>
          <a:ext cx="1328210" cy="119829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/>
              </a:solidFill>
            </a:rPr>
            <a:t>PROGRESS 2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2850774" y="957217"/>
        <a:ext cx="1211218" cy="1081302"/>
      </dsp:txXfrm>
    </dsp:sp>
    <dsp:sp modelId="{DBBCA7F4-7BB4-4DBB-94E9-EAE5EEEEEBDB}">
      <dsp:nvSpPr>
        <dsp:cNvPr id="0" name=""/>
        <dsp:cNvSpPr/>
      </dsp:nvSpPr>
      <dsp:spPr>
        <a:xfrm>
          <a:off x="4186899" y="898721"/>
          <a:ext cx="1328210" cy="119829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olidFill>
                <a:schemeClr val="tx1"/>
              </a:solidFill>
            </a:rPr>
            <a:t>DEMO APLIKASI  </a:t>
          </a:r>
          <a:r>
            <a:rPr lang="en-US" sz="1100" b="1" kern="1200" dirty="0" err="1" smtClean="0">
              <a:solidFill>
                <a:schemeClr val="tx1"/>
              </a:solidFill>
            </a:rPr>
            <a:t>dan</a:t>
          </a:r>
          <a:r>
            <a:rPr lang="en-US" sz="1100" b="1" kern="1200" dirty="0" smtClean="0">
              <a:solidFill>
                <a:schemeClr val="tx1"/>
              </a:solidFill>
            </a:rPr>
            <a:t> </a:t>
          </a:r>
          <a:r>
            <a:rPr lang="en-US" sz="1100" b="1" kern="1200" dirty="0" err="1" smtClean="0">
              <a:solidFill>
                <a:schemeClr val="tx1"/>
              </a:solidFill>
            </a:rPr>
            <a:t>tanya</a:t>
          </a:r>
          <a:r>
            <a:rPr lang="en-US" sz="1100" b="1" kern="1200" dirty="0" smtClean="0">
              <a:solidFill>
                <a:schemeClr val="tx1"/>
              </a:solidFill>
            </a:rPr>
            <a:t> </a:t>
          </a:r>
          <a:r>
            <a:rPr lang="en-US" sz="1100" b="1" kern="1200" dirty="0" err="1" smtClean="0">
              <a:solidFill>
                <a:schemeClr val="tx1"/>
              </a:solidFill>
            </a:rPr>
            <a:t>jawab</a:t>
          </a:r>
          <a:r>
            <a:rPr lang="en-US" sz="1100" b="1" kern="1200" dirty="0" smtClean="0">
              <a:solidFill>
                <a:schemeClr val="tx1"/>
              </a:solidFill>
            </a:rPr>
            <a:t> </a:t>
          </a:r>
        </a:p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olidFill>
                <a:schemeClr val="tx1"/>
              </a:solidFill>
            </a:rPr>
            <a:t>( JADWAL UAS)</a:t>
          </a:r>
          <a:endParaRPr lang="en-US" sz="1100" b="1" kern="1200" dirty="0">
            <a:solidFill>
              <a:schemeClr val="tx1"/>
            </a:solidFill>
          </a:endParaRPr>
        </a:p>
      </dsp:txBody>
      <dsp:txXfrm>
        <a:off x="4245395" y="957217"/>
        <a:ext cx="1211218" cy="1081302"/>
      </dsp:txXfrm>
    </dsp:sp>
    <dsp:sp modelId="{6A4DA9D9-9CB5-4852-8A99-601C86CFC471}">
      <dsp:nvSpPr>
        <dsp:cNvPr id="0" name=""/>
        <dsp:cNvSpPr/>
      </dsp:nvSpPr>
      <dsp:spPr>
        <a:xfrm>
          <a:off x="5581520" y="898721"/>
          <a:ext cx="1328210" cy="1198294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/>
              </a:solidFill>
            </a:rPr>
            <a:t>LAPORAN UAS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5640016" y="957217"/>
        <a:ext cx="1211218" cy="1081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hyperlink" Target="mailto:chaulina@stiki.ac.id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articles/javase/jdk-netbeans-jsp-142931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" y="3977238"/>
            <a:ext cx="91439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CHAULINA ALFIANTI OKTAVIA,S.</a:t>
            </a:r>
            <a:r>
              <a:rPr kumimoji="0"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Kom</a:t>
            </a:r>
            <a:r>
              <a:rPr kumimoji="0"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.,M.T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  <a:hlinkClick r:id="rId2"/>
              </a:rPr>
              <a:t>chaulina@stiki.ac.id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3445803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PEMROGRAMAN DASAR 1</a:t>
            </a:r>
          </a:p>
        </p:txBody>
      </p:sp>
      <p:sp>
        <p:nvSpPr>
          <p:cNvPr id="7" name="TextBox 6">
            <a:hlinkClick r:id="rId3"/>
          </p:cNvPr>
          <p:cNvSpPr txBox="1"/>
          <p:nvPr/>
        </p:nvSpPr>
        <p:spPr>
          <a:xfrm>
            <a:off x="-1" y="4844068"/>
            <a:ext cx="91439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SEMESTER GENAP  2017/2018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Image result for stiki malang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37" y="21357"/>
            <a:ext cx="151216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java logo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673" y="195486"/>
            <a:ext cx="191383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555526"/>
            <a:ext cx="8496944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OUTLINES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95536" y="915566"/>
            <a:ext cx="8496944" cy="2995737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600" dirty="0" err="1" smtClean="0">
                <a:solidFill>
                  <a:schemeClr val="tx1"/>
                </a:solidFill>
              </a:rPr>
              <a:t>Kontrak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perkuliahan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pengantar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Pemrograman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dasar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 smtClean="0">
                <a:solidFill>
                  <a:schemeClr val="tx1"/>
                </a:solidFill>
              </a:rPr>
              <a:t>Pengenalan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Netbeans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pembuatan</a:t>
            </a:r>
            <a:r>
              <a:rPr lang="en-US" sz="1600" dirty="0" smtClean="0">
                <a:solidFill>
                  <a:schemeClr val="tx1"/>
                </a:solidFill>
              </a:rPr>
              <a:t> project </a:t>
            </a:r>
            <a:r>
              <a:rPr lang="en-US" sz="1600" dirty="0" err="1" smtClean="0">
                <a:solidFill>
                  <a:schemeClr val="tx1"/>
                </a:solidFill>
              </a:rPr>
              <a:t>awal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 smtClean="0">
                <a:solidFill>
                  <a:schemeClr val="tx1"/>
                </a:solidFill>
              </a:rPr>
              <a:t>Tipe</a:t>
            </a:r>
            <a:r>
              <a:rPr lang="en-US" sz="1600" dirty="0" smtClean="0">
                <a:solidFill>
                  <a:schemeClr val="tx1"/>
                </a:solidFill>
              </a:rPr>
              <a:t> Data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tx1"/>
                </a:solidFill>
              </a:rPr>
              <a:t>Inputan</a:t>
            </a:r>
            <a:r>
              <a:rPr lang="en-US" sz="1600" dirty="0">
                <a:solidFill>
                  <a:schemeClr val="tx1"/>
                </a:solidFill>
              </a:rPr>
              <a:t>, Operator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tx1"/>
                </a:solidFill>
              </a:rPr>
              <a:t>Konsep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Percabangan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chemeClr val="tx1"/>
                </a:solidFill>
              </a:rPr>
              <a:t>Konsep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Perulangan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Array &amp; String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QUIZ </a:t>
            </a:r>
            <a:r>
              <a:rPr lang="en-US" sz="1600" dirty="0" err="1" smtClean="0">
                <a:solidFill>
                  <a:schemeClr val="tx1"/>
                </a:solidFill>
              </a:rPr>
              <a:t>dan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pembahasan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UTS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Array </a:t>
            </a:r>
            <a:r>
              <a:rPr lang="en-US" sz="1600" dirty="0" err="1" smtClean="0">
                <a:solidFill>
                  <a:schemeClr val="tx1"/>
                </a:solidFill>
              </a:rPr>
              <a:t>multidimensi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 smtClean="0">
                <a:solidFill>
                  <a:schemeClr val="tx1"/>
                </a:solidFill>
              </a:rPr>
              <a:t>Konsep</a:t>
            </a:r>
            <a:r>
              <a:rPr lang="en-US" sz="1600" dirty="0" smtClean="0">
                <a:solidFill>
                  <a:schemeClr val="tx1"/>
                </a:solidFill>
              </a:rPr>
              <a:t> Function &amp; Procedure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Proposal UAS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Progress 1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Progress 2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9542"/>
          </a:xfrm>
        </p:spPr>
        <p:txBody>
          <a:bodyPr/>
          <a:lstStyle/>
          <a:p>
            <a:r>
              <a:rPr lang="en-US" sz="2800" dirty="0" smtClean="0"/>
              <a:t>PEMROGRAMAN DASAR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8646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UJIAN AKHIR SEMESTER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BOBOT :  50  %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1448411347"/>
              </p:ext>
            </p:extLst>
          </p:nvPr>
        </p:nvGraphicFramePr>
        <p:xfrm>
          <a:off x="1990056" y="1664245"/>
          <a:ext cx="6912768" cy="2995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830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Image result for final project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78157"/>
            <a:ext cx="4608512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16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KONTRAK KULIAH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1800" dirty="0"/>
              <a:t>Mata </a:t>
            </a:r>
            <a:r>
              <a:rPr lang="en-US" sz="1800" dirty="0" err="1"/>
              <a:t>Kuliah</a:t>
            </a:r>
            <a:r>
              <a:rPr lang="en-US" sz="1800" dirty="0"/>
              <a:t>/ </a:t>
            </a:r>
            <a:r>
              <a:rPr lang="en-US" sz="1800" dirty="0" err="1"/>
              <a:t>Kode</a:t>
            </a:r>
            <a:r>
              <a:rPr lang="en-US" sz="1800" dirty="0"/>
              <a:t> : </a:t>
            </a:r>
            <a:r>
              <a:rPr lang="en-US" sz="1800" dirty="0" err="1"/>
              <a:t>Pemrograman</a:t>
            </a:r>
            <a:r>
              <a:rPr lang="en-US" sz="1800" dirty="0"/>
              <a:t> </a:t>
            </a:r>
            <a:r>
              <a:rPr lang="en-US" sz="1800" dirty="0" err="1"/>
              <a:t>Dasar</a:t>
            </a:r>
            <a:r>
              <a:rPr lang="en-US" sz="1800" dirty="0"/>
              <a:t> I </a:t>
            </a:r>
          </a:p>
          <a:p>
            <a:r>
              <a:rPr lang="en-US" sz="1800" dirty="0" err="1"/>
              <a:t>Prasarat</a:t>
            </a:r>
            <a:r>
              <a:rPr lang="en-US" sz="1800" dirty="0"/>
              <a:t>/</a:t>
            </a:r>
            <a:r>
              <a:rPr lang="en-US" sz="1800" dirty="0" err="1"/>
              <a:t>cosyarat</a:t>
            </a:r>
            <a:r>
              <a:rPr lang="en-US" sz="1800" dirty="0"/>
              <a:t> </a:t>
            </a:r>
            <a:r>
              <a:rPr lang="en-US" sz="1800" dirty="0" smtClean="0"/>
              <a:t> : </a:t>
            </a:r>
            <a:r>
              <a:rPr lang="en-US" sz="1800" dirty="0"/>
              <a:t>- / </a:t>
            </a:r>
            <a:r>
              <a:rPr lang="en-US" sz="1800" dirty="0" err="1"/>
              <a:t>Algoritma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Struktur</a:t>
            </a:r>
            <a:r>
              <a:rPr lang="en-US" sz="1800" dirty="0"/>
              <a:t> Data I </a:t>
            </a:r>
            <a:endParaRPr lang="en-US" sz="1800" dirty="0" smtClean="0"/>
          </a:p>
          <a:p>
            <a:r>
              <a:rPr lang="en-US" sz="1800" dirty="0" err="1"/>
              <a:t>Bobot</a:t>
            </a:r>
            <a:r>
              <a:rPr lang="en-US" sz="1800" dirty="0"/>
              <a:t> SKS/ </a:t>
            </a:r>
            <a:r>
              <a:rPr lang="en-US" sz="1800" dirty="0" err="1"/>
              <a:t>Smt</a:t>
            </a:r>
            <a:r>
              <a:rPr lang="en-US" sz="1800" dirty="0"/>
              <a:t> </a:t>
            </a:r>
            <a:r>
              <a:rPr lang="en-US" sz="1800" dirty="0" smtClean="0"/>
              <a:t>   : </a:t>
            </a:r>
            <a:r>
              <a:rPr lang="en-US" sz="1800" dirty="0"/>
              <a:t>3 SKS / </a:t>
            </a:r>
            <a:r>
              <a:rPr lang="en-US" sz="1800" dirty="0" smtClean="0"/>
              <a:t>2</a:t>
            </a:r>
          </a:p>
          <a:p>
            <a:r>
              <a:rPr lang="en-US" sz="1800" dirty="0" err="1"/>
              <a:t>Standar</a:t>
            </a:r>
            <a:r>
              <a:rPr lang="en-US" sz="1800" dirty="0"/>
              <a:t> </a:t>
            </a:r>
            <a:r>
              <a:rPr lang="en-US" sz="1800" dirty="0" err="1"/>
              <a:t>Kompetensi</a:t>
            </a:r>
            <a:r>
              <a:rPr lang="en-US" sz="1800" dirty="0"/>
              <a:t> : </a:t>
            </a:r>
            <a:r>
              <a:rPr lang="en-US" sz="1800" dirty="0" err="1"/>
              <a:t>Mahasiswa</a:t>
            </a:r>
            <a:r>
              <a:rPr lang="en-US" sz="1800" dirty="0"/>
              <a:t> </a:t>
            </a:r>
            <a:r>
              <a:rPr lang="en-US" sz="1800" dirty="0" err="1"/>
              <a:t>mampu</a:t>
            </a:r>
            <a:r>
              <a:rPr lang="en-US" sz="1800" dirty="0"/>
              <a:t> </a:t>
            </a:r>
            <a:r>
              <a:rPr lang="en-US" sz="1800" dirty="0" err="1"/>
              <a:t>membangun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</a:t>
            </a:r>
            <a:r>
              <a:rPr lang="en-US" sz="1800" dirty="0" err="1"/>
              <a:t>aplikasi</a:t>
            </a:r>
            <a:r>
              <a:rPr lang="en-US" sz="1800" dirty="0"/>
              <a:t> non-database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 smtClean="0"/>
              <a:t>menggunakan</a:t>
            </a:r>
            <a:r>
              <a:rPr lang="en-US" sz="1800" dirty="0" smtClean="0"/>
              <a:t> </a:t>
            </a:r>
            <a:r>
              <a:rPr lang="en-US" sz="1800" dirty="0"/>
              <a:t>Bahasa </a:t>
            </a:r>
            <a:r>
              <a:rPr lang="en-US" sz="1800" dirty="0" err="1"/>
              <a:t>Pemrograman</a:t>
            </a:r>
            <a:r>
              <a:rPr lang="en-US" sz="1800" dirty="0"/>
              <a:t> Java </a:t>
            </a:r>
            <a:r>
              <a:rPr lang="en-US" sz="1800" dirty="0" err="1"/>
              <a:t>untuk</a:t>
            </a:r>
            <a:r>
              <a:rPr lang="en-US" sz="1800" dirty="0"/>
              <a:t> Console.</a:t>
            </a:r>
          </a:p>
        </p:txBody>
      </p:sp>
    </p:spTree>
    <p:extLst>
      <p:ext uri="{BB962C8B-B14F-4D97-AF65-F5344CB8AC3E}">
        <p14:creationId xmlns:p14="http://schemas.microsoft.com/office/powerpoint/2010/main" val="297180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KONTRAK KULIAH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43558"/>
            <a:ext cx="8496944" cy="460648"/>
          </a:xfrm>
        </p:spPr>
        <p:txBody>
          <a:bodyPr/>
          <a:lstStyle/>
          <a:p>
            <a:r>
              <a:rPr lang="en-US" dirty="0" err="1" smtClean="0"/>
              <a:t>Pelaksanaan</a:t>
            </a:r>
            <a:r>
              <a:rPr lang="en-US" dirty="0" smtClean="0"/>
              <a:t> </a:t>
            </a:r>
            <a:r>
              <a:rPr lang="en-US" dirty="0" err="1" smtClean="0"/>
              <a:t>Perkuliahan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395536" y="1347614"/>
            <a:ext cx="8496944" cy="2995737"/>
          </a:xfrm>
        </p:spPr>
        <p:txBody>
          <a:bodyPr/>
          <a:lstStyle/>
          <a:p>
            <a:pPr marL="103187" indent="-285750" algn="just">
              <a:buFont typeface="Arial" panose="020B0604020202020204" pitchFamily="34" charset="0"/>
              <a:buChar char="•"/>
            </a:pPr>
            <a:r>
              <a:rPr lang="en-US" altLang="en-US" sz="1800" dirty="0" err="1"/>
              <a:t>Tatap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muka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dengan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ceramah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diskusi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dan</a:t>
            </a:r>
            <a:r>
              <a:rPr lang="en-US" altLang="en-US" sz="1800" dirty="0"/>
              <a:t>  </a:t>
            </a:r>
            <a:r>
              <a:rPr lang="en-US" altLang="en-US" sz="1800" dirty="0" err="1" smtClean="0"/>
              <a:t>presentasi</a:t>
            </a:r>
            <a:endParaRPr lang="en-US" altLang="en-US" sz="1800" dirty="0"/>
          </a:p>
          <a:p>
            <a:pPr marL="103187" indent="-285750" algn="just">
              <a:buFont typeface="Arial" panose="020B0604020202020204" pitchFamily="34" charset="0"/>
              <a:buChar char="•"/>
            </a:pPr>
            <a:r>
              <a:rPr lang="en-US" altLang="en-US" sz="1800" dirty="0" err="1" smtClean="0"/>
              <a:t>Latihan</a:t>
            </a:r>
            <a:r>
              <a:rPr lang="en-US" altLang="en-US" sz="1800" dirty="0" smtClean="0"/>
              <a:t> /</a:t>
            </a:r>
            <a:r>
              <a:rPr lang="en-US" altLang="en-US" sz="1800" dirty="0" err="1" smtClean="0"/>
              <a:t>Tugas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tiap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pertemuan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diupload</a:t>
            </a:r>
            <a:r>
              <a:rPr lang="en-US" altLang="en-US" sz="1800" dirty="0" smtClean="0"/>
              <a:t> di </a:t>
            </a:r>
            <a:r>
              <a:rPr lang="en-US" altLang="en-US" sz="1800" dirty="0" err="1" smtClean="0"/>
              <a:t>ebelajar</a:t>
            </a:r>
            <a:r>
              <a:rPr lang="en-US" altLang="en-US" sz="1800" dirty="0" smtClean="0"/>
              <a:t>, </a:t>
            </a:r>
            <a:r>
              <a:rPr lang="en-US" altLang="en-US" sz="1800" dirty="0" err="1" smtClean="0"/>
              <a:t>untuk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latihan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dinilai</a:t>
            </a:r>
            <a:r>
              <a:rPr lang="en-US" altLang="en-US" sz="1800" dirty="0" smtClean="0"/>
              <a:t> </a:t>
            </a:r>
          </a:p>
          <a:p>
            <a:pPr algn="just"/>
            <a:r>
              <a:rPr lang="en-US" altLang="en-US" sz="1800" dirty="0"/>
              <a:t> </a:t>
            </a:r>
            <a:r>
              <a:rPr lang="en-US" altLang="en-US" sz="1800" dirty="0" smtClean="0"/>
              <a:t>    </a:t>
            </a:r>
            <a:r>
              <a:rPr lang="en-US" altLang="en-US" sz="1800" dirty="0" err="1" smtClean="0"/>
              <a:t>berdasarkan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aktivitas</a:t>
            </a:r>
            <a:r>
              <a:rPr lang="en-US" altLang="en-US" sz="1800" dirty="0" smtClean="0"/>
              <a:t> di </a:t>
            </a:r>
            <a:r>
              <a:rPr lang="en-US" altLang="en-US" sz="1800" dirty="0" err="1" smtClean="0"/>
              <a:t>kelas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dan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diupload</a:t>
            </a:r>
            <a:r>
              <a:rPr lang="en-US" altLang="en-US" sz="1800" dirty="0"/>
              <a:t> </a:t>
            </a:r>
            <a:r>
              <a:rPr lang="en-US" altLang="en-US" sz="1800" dirty="0" err="1" smtClean="0"/>
              <a:t>bersama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dengan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tugas</a:t>
            </a:r>
            <a:endParaRPr lang="en-US" altLang="en-US" sz="1800" dirty="0" smtClean="0"/>
          </a:p>
          <a:p>
            <a:pPr algn="just"/>
            <a:r>
              <a:rPr lang="en-US" altLang="en-US" sz="1800" dirty="0"/>
              <a:t> </a:t>
            </a:r>
            <a:r>
              <a:rPr lang="en-US" altLang="en-US" sz="1800" dirty="0" smtClean="0"/>
              <a:t>    max. 1 </a:t>
            </a:r>
            <a:r>
              <a:rPr lang="en-US" altLang="en-US" sz="1800" dirty="0" err="1" smtClean="0"/>
              <a:t>minggu</a:t>
            </a:r>
            <a:endParaRPr lang="en-US" altLang="en-US" sz="1800" dirty="0" smtClean="0"/>
          </a:p>
          <a:p>
            <a:pPr marL="103187" indent="-285750" algn="just">
              <a:buFont typeface="Arial" panose="020B0604020202020204" pitchFamily="34" charset="0"/>
              <a:buChar char="•"/>
            </a:pPr>
            <a:r>
              <a:rPr lang="en-US" altLang="en-US" sz="1800" dirty="0" err="1" smtClean="0"/>
              <a:t>Apabila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dosen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berhalangan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hadir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maka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kelas</a:t>
            </a:r>
            <a:r>
              <a:rPr lang="en-US" altLang="en-US" sz="1800" dirty="0"/>
              <a:t> </a:t>
            </a:r>
            <a:r>
              <a:rPr lang="en-US" altLang="en-US" sz="1800" dirty="0" err="1" smtClean="0"/>
              <a:t>tatap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muka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diganti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dengan</a:t>
            </a:r>
            <a:r>
              <a:rPr lang="en-US" altLang="en-US" sz="1800" dirty="0" smtClean="0"/>
              <a:t> </a:t>
            </a:r>
          </a:p>
          <a:p>
            <a:pPr algn="just">
              <a:tabLst>
                <a:tab pos="287338" algn="l"/>
              </a:tabLst>
            </a:pPr>
            <a:r>
              <a:rPr lang="en-US" altLang="en-US" sz="1800" dirty="0" smtClean="0"/>
              <a:t>     EBELAJAR  (</a:t>
            </a:r>
            <a:r>
              <a:rPr lang="en-US" altLang="en-US" sz="1800" dirty="0" err="1" smtClean="0"/>
              <a:t>materi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dan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latihan</a:t>
            </a:r>
            <a:r>
              <a:rPr lang="en-US" altLang="en-US" sz="1800" dirty="0" smtClean="0"/>
              <a:t>), </a:t>
            </a:r>
            <a:r>
              <a:rPr lang="en-US" altLang="en-US" sz="1800" dirty="0" err="1" smtClean="0"/>
              <a:t>absensi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dilihat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berdasarkan</a:t>
            </a:r>
            <a:r>
              <a:rPr lang="en-US" altLang="en-US" sz="1800" dirty="0" smtClean="0"/>
              <a:t> upload </a:t>
            </a:r>
            <a:r>
              <a:rPr lang="en-US" altLang="en-US" sz="1800" dirty="0" err="1" smtClean="0"/>
              <a:t>latihan</a:t>
            </a:r>
            <a:r>
              <a:rPr lang="en-US" altLang="en-US" sz="1800" dirty="0" smtClean="0"/>
              <a:t>     </a:t>
            </a:r>
            <a:r>
              <a:rPr lang="en-US" altLang="en-US" sz="1800" dirty="0" err="1" smtClean="0"/>
              <a:t>materi</a:t>
            </a:r>
            <a:r>
              <a:rPr lang="en-US" altLang="en-US" sz="1800" dirty="0" smtClean="0"/>
              <a:t>. </a:t>
            </a:r>
            <a:r>
              <a:rPr lang="en-US" altLang="en-US" sz="1800" dirty="0" err="1" smtClean="0"/>
              <a:t>Latihan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tersebut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diupload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pada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hari</a:t>
            </a:r>
            <a:r>
              <a:rPr lang="en-US" altLang="en-US" sz="1800" dirty="0" smtClean="0"/>
              <a:t> yang </a:t>
            </a:r>
            <a:r>
              <a:rPr lang="en-US" altLang="en-US" sz="1800" dirty="0" err="1" smtClean="0"/>
              <a:t>sama</a:t>
            </a:r>
            <a:r>
              <a:rPr lang="en-US" altLang="en-US" sz="1800" dirty="0" smtClean="0"/>
              <a:t> max. jam 12 </a:t>
            </a:r>
            <a:r>
              <a:rPr lang="en-US" altLang="en-US" sz="1800" dirty="0" err="1" smtClean="0"/>
              <a:t>malam</a:t>
            </a:r>
            <a:endParaRPr lang="en-US" altLang="en-US" sz="1800" dirty="0" smtClean="0"/>
          </a:p>
          <a:p>
            <a:pPr marL="285750" indent="-285750" algn="just">
              <a:buFont typeface="Arial" panose="020B0604020202020204" pitchFamily="34" charset="0"/>
              <a:buChar char="•"/>
              <a:tabLst>
                <a:tab pos="287338" algn="l"/>
              </a:tabLst>
            </a:pPr>
            <a:r>
              <a:rPr lang="en-US" altLang="en-US" sz="1800" dirty="0" smtClean="0"/>
              <a:t>PERTEMUAN KE 2 PERKULIAHAN MENGGUNAKAN EBELAJAR </a:t>
            </a:r>
          </a:p>
          <a:p>
            <a:pPr algn="just">
              <a:tabLst>
                <a:tab pos="287338" algn="l"/>
              </a:tabLst>
            </a:pPr>
            <a:r>
              <a:rPr lang="en-US" altLang="en-US" sz="1800" dirty="0"/>
              <a:t> </a:t>
            </a:r>
            <a:r>
              <a:rPr lang="en-US" altLang="en-US" sz="1800" dirty="0" smtClean="0"/>
              <a:t>    (</a:t>
            </a:r>
            <a:r>
              <a:rPr lang="en-US" altLang="en-US" sz="1800" dirty="0" err="1" smtClean="0"/>
              <a:t>bisa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diakses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dimanapun</a:t>
            </a:r>
            <a:r>
              <a:rPr lang="en-US" altLang="en-US" sz="1800" dirty="0" smtClean="0"/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1800" dirty="0" err="1" smtClean="0"/>
              <a:t>Perhatikan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etika</a:t>
            </a:r>
            <a:r>
              <a:rPr lang="en-US" altLang="en-US" sz="1800" dirty="0" smtClean="0"/>
              <a:t> di </a:t>
            </a:r>
            <a:r>
              <a:rPr lang="en-US" altLang="en-US" sz="1800" dirty="0" err="1" smtClean="0"/>
              <a:t>dalam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kelas</a:t>
            </a:r>
            <a:r>
              <a:rPr lang="en-US" altLang="en-US" sz="1800" dirty="0" smtClean="0"/>
              <a:t>, </a:t>
            </a:r>
            <a:r>
              <a:rPr lang="en-US" altLang="en-US" sz="1800" dirty="0" err="1" smtClean="0"/>
              <a:t>patuhi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peraturan</a:t>
            </a:r>
            <a:r>
              <a:rPr lang="en-US" altLang="en-US" sz="1800" dirty="0" smtClean="0"/>
              <a:t> LAB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1800" dirty="0" err="1" smtClean="0"/>
              <a:t>Kegiatan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perkuliahan</a:t>
            </a:r>
            <a:r>
              <a:rPr lang="en-US" altLang="en-US" sz="1800" dirty="0" smtClean="0"/>
              <a:t> juga </a:t>
            </a:r>
            <a:r>
              <a:rPr lang="en-US" altLang="en-US" sz="1800" dirty="0" err="1" smtClean="0"/>
              <a:t>sebagai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pendukung</a:t>
            </a:r>
            <a:r>
              <a:rPr lang="en-US" altLang="en-US" sz="1800" dirty="0" smtClean="0"/>
              <a:t> </a:t>
            </a:r>
            <a:r>
              <a:rPr lang="en-US" altLang="en-US" sz="1800" b="1" dirty="0" smtClean="0"/>
              <a:t>PRAKTIKUM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en-US" sz="18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en-US" sz="1800" dirty="0" smtClean="0"/>
          </a:p>
          <a:p>
            <a:pPr algn="just"/>
            <a:endParaRPr lang="en-US" altLang="en-US" sz="1800" dirty="0" smtClean="0"/>
          </a:p>
          <a:p>
            <a:pPr algn="just"/>
            <a:endParaRPr lang="en-US" altLang="en-US" sz="1800" dirty="0" smtClean="0"/>
          </a:p>
          <a:p>
            <a:pPr marL="103187" indent="-285750" algn="just">
              <a:buFont typeface="Arial" panose="020B0604020202020204" pitchFamily="34" charset="0"/>
              <a:buChar char="•"/>
            </a:pPr>
            <a:endParaRPr lang="en-US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31570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rogramming com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7494"/>
            <a:ext cx="3333750" cy="447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edia.makeameme.org/created/programming-in-jav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1" y="696118"/>
            <a:ext cx="3983893" cy="302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49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encrypted-tbn0.gstatic.com/images?q=tbn:ANd9GcSBY_e7HVI_MpWWY5wXJ81MfKPkUSujQABAxx-pGKSxDYMx-rkTU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03598"/>
            <a:ext cx="4591036" cy="270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67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pbs.twimg.com/media/DNFx6dCW0AA5fA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325" y="248506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75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SOFTWATE REQUIREMENTS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sz="2400" dirty="0" smtClean="0"/>
              <a:t>JDK 8 and JRE </a:t>
            </a:r>
          </a:p>
          <a:p>
            <a:pPr marL="342900" indent="-342900">
              <a:buAutoNum type="arabicPeriod"/>
            </a:pPr>
            <a:r>
              <a:rPr lang="en-US" sz="2400" dirty="0" err="1" smtClean="0"/>
              <a:t>Netbeans</a:t>
            </a:r>
            <a:r>
              <a:rPr lang="en-US" sz="2400" dirty="0" smtClean="0"/>
              <a:t> 8.2 or Higher</a:t>
            </a:r>
          </a:p>
          <a:p>
            <a:r>
              <a:rPr lang="en-US" sz="2400" dirty="0" smtClean="0"/>
              <a:t>3. RAM min. 1GB</a:t>
            </a:r>
          </a:p>
          <a:p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www.oracle.com/technetwork/articles/javase/jdk-netbeans-jsp-142931.html</a:t>
            </a:r>
            <a:endParaRPr lang="en-US" sz="2400" dirty="0" smtClean="0"/>
          </a:p>
          <a:p>
            <a:endParaRPr lang="en-US" sz="2400" dirty="0" smtClean="0"/>
          </a:p>
          <a:p>
            <a:pPr marL="342900" indent="-3429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1733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Mahasiswa</a:t>
            </a:r>
            <a:r>
              <a:rPr lang="en-US" sz="2000" dirty="0" smtClean="0"/>
              <a:t> </a:t>
            </a:r>
            <a:r>
              <a:rPr lang="en-US" sz="2000" dirty="0" err="1" smtClean="0"/>
              <a:t>mampu</a:t>
            </a:r>
            <a:r>
              <a:rPr lang="en-US" sz="2000" dirty="0" smtClean="0"/>
              <a:t> </a:t>
            </a:r>
            <a:r>
              <a:rPr lang="en-US" sz="2000" dirty="0" err="1" smtClean="0"/>
              <a:t>membuat</a:t>
            </a:r>
            <a:r>
              <a:rPr lang="en-US" sz="2000" dirty="0" smtClean="0"/>
              <a:t> project java console (non database)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</a:t>
            </a:r>
            <a:r>
              <a:rPr lang="en-US" sz="2000" dirty="0" err="1" smtClean="0"/>
              <a:t>sesuai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topik</a:t>
            </a:r>
            <a:r>
              <a:rPr lang="en-US" sz="2000" dirty="0"/>
              <a:t> </a:t>
            </a:r>
            <a:r>
              <a:rPr lang="en-US" sz="2000" dirty="0" smtClean="0"/>
              <a:t>/ </a:t>
            </a:r>
            <a:r>
              <a:rPr lang="en-US" sz="2000" dirty="0" err="1" smtClean="0"/>
              <a:t>judul</a:t>
            </a:r>
            <a:r>
              <a:rPr lang="en-US" sz="2000" dirty="0" smtClean="0"/>
              <a:t>  yang </a:t>
            </a:r>
            <a:r>
              <a:rPr lang="en-US" sz="2000" dirty="0" err="1" smtClean="0"/>
              <a:t>ditentukan</a:t>
            </a:r>
            <a:r>
              <a:rPr lang="en-US" sz="2000" dirty="0" smtClean="0"/>
              <a:t> </a:t>
            </a:r>
            <a:r>
              <a:rPr lang="en-US" sz="2000" dirty="0" err="1" smtClean="0"/>
              <a:t>sebelumnya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4859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GRADING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2123728" y="987574"/>
            <a:ext cx="6912768" cy="2995737"/>
          </a:xfrm>
        </p:spPr>
        <p:txBody>
          <a:bodyPr/>
          <a:lstStyle/>
          <a:p>
            <a:pPr>
              <a:defRPr/>
            </a:pPr>
            <a:r>
              <a:rPr lang="nl-NL" sz="2400" dirty="0"/>
              <a:t>TUGAS : </a:t>
            </a:r>
            <a:r>
              <a:rPr lang="nl-NL" sz="2400" dirty="0" smtClean="0"/>
              <a:t>20 % (keaktifan ,latihan dan tugas)</a:t>
            </a:r>
            <a:endParaRPr lang="nl-NL" sz="2400" dirty="0"/>
          </a:p>
          <a:p>
            <a:pPr>
              <a:defRPr/>
            </a:pPr>
            <a:r>
              <a:rPr lang="nl-NL" sz="2400" dirty="0"/>
              <a:t>UTS : </a:t>
            </a:r>
            <a:r>
              <a:rPr lang="nl-NL" sz="2400" dirty="0" smtClean="0"/>
              <a:t>30 % (ebelajar online)</a:t>
            </a:r>
            <a:endParaRPr lang="nl-NL" sz="2400" dirty="0"/>
          </a:p>
          <a:p>
            <a:pPr>
              <a:defRPr/>
            </a:pPr>
            <a:r>
              <a:rPr lang="nl-NL" sz="2400" dirty="0"/>
              <a:t>UAS : 50 % (PROJECT </a:t>
            </a:r>
            <a:r>
              <a:rPr lang="nl-NL" sz="2400" dirty="0" smtClean="0"/>
              <a:t>)</a:t>
            </a:r>
          </a:p>
          <a:p>
            <a:pPr>
              <a:defRPr/>
            </a:pPr>
            <a:r>
              <a:rPr lang="nl-NL" sz="2400" dirty="0" smtClean="0"/>
              <a:t>Sifat : Individu / Kelompok</a:t>
            </a:r>
            <a:endParaRPr lang="nl-NL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</TotalTime>
  <Words>301</Words>
  <Application>Microsoft Office PowerPoint</Application>
  <PresentationFormat>On-screen Show (16:9)</PresentationFormat>
  <Paragraphs>63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Custom Design</vt:lpstr>
      <vt:lpstr>PowerPoint Presentation</vt:lpstr>
      <vt:lpstr>KONTRAK KULIAH</vt:lpstr>
      <vt:lpstr>KONTRAK KULIAH</vt:lpstr>
      <vt:lpstr>PowerPoint Presentation</vt:lpstr>
      <vt:lpstr>PowerPoint Presentation</vt:lpstr>
      <vt:lpstr>PowerPoint Presentation</vt:lpstr>
      <vt:lpstr>JAVA SOFTWATE REQUIREMENTS</vt:lpstr>
      <vt:lpstr>GOALS</vt:lpstr>
      <vt:lpstr>GRADING</vt:lpstr>
      <vt:lpstr>PEMROGRAMAN DASAR 1</vt:lpstr>
      <vt:lpstr>UJIAN AKHIR SEMESTER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Allena</cp:lastModifiedBy>
  <cp:revision>63</cp:revision>
  <dcterms:created xsi:type="dcterms:W3CDTF">2014-04-01T16:27:38Z</dcterms:created>
  <dcterms:modified xsi:type="dcterms:W3CDTF">2018-03-05T07:23:56Z</dcterms:modified>
</cp:coreProperties>
</file>