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slide4.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7559675" cy="10691812"/>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24" name="PlaceHolder 2"/>
          <p:cNvSpPr>
            <a:spLocks noGrp="1"/>
          </p:cNvSpPr>
          <p:nvPr>
            <p:ph type="body"/>
          </p:nvPr>
        </p:nvSpPr>
        <p:spPr>
          <a:xfrm>
            <a:off x="377640" y="2501640"/>
            <a:ext cx="6803280" cy="2957400"/>
          </a:xfrm>
          <a:prstGeom prst="rect">
            <a:avLst/>
          </a:prstGeom>
        </p:spPr>
        <p:txBody>
          <a:bodyPr lIns="0" rIns="0" tIns="0" bIns="0">
            <a:normAutofit/>
          </a:bodyPr>
          <a:p>
            <a:endParaRPr b="0" lang="id-ID" sz="3200" spc="-1" strike="noStrike">
              <a:latin typeface="Arial"/>
            </a:endParaRPr>
          </a:p>
        </p:txBody>
      </p:sp>
      <p:sp>
        <p:nvSpPr>
          <p:cNvPr id="25" name="PlaceHolder 3"/>
          <p:cNvSpPr>
            <a:spLocks noGrp="1"/>
          </p:cNvSpPr>
          <p:nvPr>
            <p:ph type="body"/>
          </p:nvPr>
        </p:nvSpPr>
        <p:spPr>
          <a:xfrm>
            <a:off x="377640" y="5740560"/>
            <a:ext cx="6803280" cy="2957400"/>
          </a:xfrm>
          <a:prstGeom prst="rect">
            <a:avLst/>
          </a:prstGeom>
        </p:spPr>
        <p:txBody>
          <a:bodyPr lIns="0" rIns="0" tIns="0" bIns="0">
            <a:normAutofit/>
          </a:bodyPr>
          <a:p>
            <a:endParaRPr b="0" lang="id-ID"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27" name="PlaceHolder 2"/>
          <p:cNvSpPr>
            <a:spLocks noGrp="1"/>
          </p:cNvSpPr>
          <p:nvPr>
            <p:ph type="body"/>
          </p:nvPr>
        </p:nvSpPr>
        <p:spPr>
          <a:xfrm>
            <a:off x="377640" y="2501640"/>
            <a:ext cx="3319920" cy="2957400"/>
          </a:xfrm>
          <a:prstGeom prst="rect">
            <a:avLst/>
          </a:prstGeom>
        </p:spPr>
        <p:txBody>
          <a:bodyPr lIns="0" rIns="0" tIns="0" bIns="0">
            <a:normAutofit/>
          </a:bodyPr>
          <a:p>
            <a:endParaRPr b="0" lang="id-ID" sz="3200" spc="-1" strike="noStrike">
              <a:latin typeface="Arial"/>
            </a:endParaRPr>
          </a:p>
        </p:txBody>
      </p:sp>
      <p:sp>
        <p:nvSpPr>
          <p:cNvPr id="28" name="PlaceHolder 3"/>
          <p:cNvSpPr>
            <a:spLocks noGrp="1"/>
          </p:cNvSpPr>
          <p:nvPr>
            <p:ph type="body"/>
          </p:nvPr>
        </p:nvSpPr>
        <p:spPr>
          <a:xfrm>
            <a:off x="3863880" y="2501640"/>
            <a:ext cx="3319920" cy="2957400"/>
          </a:xfrm>
          <a:prstGeom prst="rect">
            <a:avLst/>
          </a:prstGeom>
        </p:spPr>
        <p:txBody>
          <a:bodyPr lIns="0" rIns="0" tIns="0" bIns="0">
            <a:normAutofit/>
          </a:bodyPr>
          <a:p>
            <a:endParaRPr b="0" lang="id-ID" sz="3200" spc="-1" strike="noStrike">
              <a:latin typeface="Arial"/>
            </a:endParaRPr>
          </a:p>
        </p:txBody>
      </p:sp>
      <p:sp>
        <p:nvSpPr>
          <p:cNvPr id="29" name="PlaceHolder 4"/>
          <p:cNvSpPr>
            <a:spLocks noGrp="1"/>
          </p:cNvSpPr>
          <p:nvPr>
            <p:ph type="body"/>
          </p:nvPr>
        </p:nvSpPr>
        <p:spPr>
          <a:xfrm>
            <a:off x="3863880" y="5740560"/>
            <a:ext cx="3319920" cy="2957400"/>
          </a:xfrm>
          <a:prstGeom prst="rect">
            <a:avLst/>
          </a:prstGeom>
        </p:spPr>
        <p:txBody>
          <a:bodyPr lIns="0" rIns="0" tIns="0" bIns="0">
            <a:normAutofit/>
          </a:bodyPr>
          <a:p>
            <a:endParaRPr b="0" lang="id-ID" sz="3200" spc="-1" strike="noStrike">
              <a:latin typeface="Arial"/>
            </a:endParaRPr>
          </a:p>
        </p:txBody>
      </p:sp>
      <p:sp>
        <p:nvSpPr>
          <p:cNvPr id="30" name="PlaceHolder 5"/>
          <p:cNvSpPr>
            <a:spLocks noGrp="1"/>
          </p:cNvSpPr>
          <p:nvPr>
            <p:ph type="body"/>
          </p:nvPr>
        </p:nvSpPr>
        <p:spPr>
          <a:xfrm>
            <a:off x="377640" y="5740560"/>
            <a:ext cx="3319920" cy="2957400"/>
          </a:xfrm>
          <a:prstGeom prst="rect">
            <a:avLst/>
          </a:prstGeom>
        </p:spPr>
        <p:txBody>
          <a:bodyPr lIns="0" rIns="0" tIns="0" bIns="0">
            <a:normAutofit/>
          </a:bodyPr>
          <a:p>
            <a:endParaRPr b="0" lang="id-ID"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32" name="PlaceHolder 2"/>
          <p:cNvSpPr>
            <a:spLocks noGrp="1"/>
          </p:cNvSpPr>
          <p:nvPr>
            <p:ph type="body"/>
          </p:nvPr>
        </p:nvSpPr>
        <p:spPr>
          <a:xfrm>
            <a:off x="377640" y="2501640"/>
            <a:ext cx="2190240" cy="2957400"/>
          </a:xfrm>
          <a:prstGeom prst="rect">
            <a:avLst/>
          </a:prstGeom>
        </p:spPr>
        <p:txBody>
          <a:bodyPr lIns="0" rIns="0" tIns="0" bIns="0">
            <a:normAutofit/>
          </a:bodyPr>
          <a:p>
            <a:endParaRPr b="0" lang="id-ID" sz="3200" spc="-1" strike="noStrike">
              <a:latin typeface="Arial"/>
            </a:endParaRPr>
          </a:p>
        </p:txBody>
      </p:sp>
      <p:sp>
        <p:nvSpPr>
          <p:cNvPr id="33" name="PlaceHolder 3"/>
          <p:cNvSpPr>
            <a:spLocks noGrp="1"/>
          </p:cNvSpPr>
          <p:nvPr>
            <p:ph type="body"/>
          </p:nvPr>
        </p:nvSpPr>
        <p:spPr>
          <a:xfrm>
            <a:off x="2677680" y="2501640"/>
            <a:ext cx="2190240" cy="2957400"/>
          </a:xfrm>
          <a:prstGeom prst="rect">
            <a:avLst/>
          </a:prstGeom>
        </p:spPr>
        <p:txBody>
          <a:bodyPr lIns="0" rIns="0" tIns="0" bIns="0">
            <a:normAutofit/>
          </a:bodyPr>
          <a:p>
            <a:endParaRPr b="0" lang="id-ID" sz="3200" spc="-1" strike="noStrike">
              <a:latin typeface="Arial"/>
            </a:endParaRPr>
          </a:p>
        </p:txBody>
      </p:sp>
      <p:sp>
        <p:nvSpPr>
          <p:cNvPr id="34" name="PlaceHolder 4"/>
          <p:cNvSpPr>
            <a:spLocks noGrp="1"/>
          </p:cNvSpPr>
          <p:nvPr>
            <p:ph type="body"/>
          </p:nvPr>
        </p:nvSpPr>
        <p:spPr>
          <a:xfrm>
            <a:off x="4978080" y="2501640"/>
            <a:ext cx="2190240" cy="2957400"/>
          </a:xfrm>
          <a:prstGeom prst="rect">
            <a:avLst/>
          </a:prstGeom>
        </p:spPr>
        <p:txBody>
          <a:bodyPr lIns="0" rIns="0" tIns="0" bIns="0">
            <a:normAutofit/>
          </a:bodyPr>
          <a:p>
            <a:endParaRPr b="0" lang="id-ID" sz="3200" spc="-1" strike="noStrike">
              <a:latin typeface="Arial"/>
            </a:endParaRPr>
          </a:p>
        </p:txBody>
      </p:sp>
      <p:sp>
        <p:nvSpPr>
          <p:cNvPr id="35" name="PlaceHolder 5"/>
          <p:cNvSpPr>
            <a:spLocks noGrp="1"/>
          </p:cNvSpPr>
          <p:nvPr>
            <p:ph type="body"/>
          </p:nvPr>
        </p:nvSpPr>
        <p:spPr>
          <a:xfrm>
            <a:off x="4978080" y="5740560"/>
            <a:ext cx="2190240" cy="2957400"/>
          </a:xfrm>
          <a:prstGeom prst="rect">
            <a:avLst/>
          </a:prstGeom>
        </p:spPr>
        <p:txBody>
          <a:bodyPr lIns="0" rIns="0" tIns="0" bIns="0">
            <a:normAutofit/>
          </a:bodyPr>
          <a:p>
            <a:endParaRPr b="0" lang="id-ID" sz="3200" spc="-1" strike="noStrike">
              <a:latin typeface="Arial"/>
            </a:endParaRPr>
          </a:p>
        </p:txBody>
      </p:sp>
      <p:sp>
        <p:nvSpPr>
          <p:cNvPr id="36" name="PlaceHolder 6"/>
          <p:cNvSpPr>
            <a:spLocks noGrp="1"/>
          </p:cNvSpPr>
          <p:nvPr>
            <p:ph type="body"/>
          </p:nvPr>
        </p:nvSpPr>
        <p:spPr>
          <a:xfrm>
            <a:off x="2677680" y="5740560"/>
            <a:ext cx="2190240" cy="2957400"/>
          </a:xfrm>
          <a:prstGeom prst="rect">
            <a:avLst/>
          </a:prstGeom>
        </p:spPr>
        <p:txBody>
          <a:bodyPr lIns="0" rIns="0" tIns="0" bIns="0">
            <a:normAutofit/>
          </a:bodyPr>
          <a:p>
            <a:endParaRPr b="0" lang="id-ID" sz="3200" spc="-1" strike="noStrike">
              <a:latin typeface="Arial"/>
            </a:endParaRPr>
          </a:p>
        </p:txBody>
      </p:sp>
      <p:sp>
        <p:nvSpPr>
          <p:cNvPr id="37" name="PlaceHolder 7"/>
          <p:cNvSpPr>
            <a:spLocks noGrp="1"/>
          </p:cNvSpPr>
          <p:nvPr>
            <p:ph type="body"/>
          </p:nvPr>
        </p:nvSpPr>
        <p:spPr>
          <a:xfrm>
            <a:off x="377640" y="5740560"/>
            <a:ext cx="2190240" cy="2957400"/>
          </a:xfrm>
          <a:prstGeom prst="rect">
            <a:avLst/>
          </a:prstGeom>
        </p:spPr>
        <p:txBody>
          <a:bodyPr lIns="0" rIns="0" tIns="0" bIns="0">
            <a:normAutofit/>
          </a:bodyPr>
          <a:p>
            <a:endParaRPr b="0" lang="id-ID"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41" name="PlaceHolder 2"/>
          <p:cNvSpPr>
            <a:spLocks noGrp="1"/>
          </p:cNvSpPr>
          <p:nvPr>
            <p:ph type="subTitle"/>
          </p:nvPr>
        </p:nvSpPr>
        <p:spPr>
          <a:xfrm>
            <a:off x="377640" y="2501640"/>
            <a:ext cx="6803280" cy="620064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43" name="PlaceHolder 2"/>
          <p:cNvSpPr>
            <a:spLocks noGrp="1"/>
          </p:cNvSpPr>
          <p:nvPr>
            <p:ph type="body"/>
          </p:nvPr>
        </p:nvSpPr>
        <p:spPr>
          <a:xfrm>
            <a:off x="377640" y="2501640"/>
            <a:ext cx="6803280" cy="6200640"/>
          </a:xfrm>
          <a:prstGeom prst="rect">
            <a:avLst/>
          </a:prstGeom>
        </p:spPr>
        <p:txBody>
          <a:bodyPr lIns="0" rIns="0" tIns="0" bIns="0">
            <a:normAutofit/>
          </a:bodyPr>
          <a:p>
            <a:endParaRPr b="0" lang="id-ID"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45" name="PlaceHolder 2"/>
          <p:cNvSpPr>
            <a:spLocks noGrp="1"/>
          </p:cNvSpPr>
          <p:nvPr>
            <p:ph type="body"/>
          </p:nvPr>
        </p:nvSpPr>
        <p:spPr>
          <a:xfrm>
            <a:off x="377640" y="2501640"/>
            <a:ext cx="3319920" cy="6200640"/>
          </a:xfrm>
          <a:prstGeom prst="rect">
            <a:avLst/>
          </a:prstGeom>
        </p:spPr>
        <p:txBody>
          <a:bodyPr lIns="0" rIns="0" tIns="0" bIns="0">
            <a:normAutofit/>
          </a:bodyPr>
          <a:p>
            <a:endParaRPr b="0" lang="id-ID" sz="3200" spc="-1" strike="noStrike">
              <a:latin typeface="Arial"/>
            </a:endParaRPr>
          </a:p>
        </p:txBody>
      </p:sp>
      <p:sp>
        <p:nvSpPr>
          <p:cNvPr id="46" name="PlaceHolder 3"/>
          <p:cNvSpPr>
            <a:spLocks noGrp="1"/>
          </p:cNvSpPr>
          <p:nvPr>
            <p:ph type="body"/>
          </p:nvPr>
        </p:nvSpPr>
        <p:spPr>
          <a:xfrm>
            <a:off x="3863880" y="2501640"/>
            <a:ext cx="3319920" cy="6200640"/>
          </a:xfrm>
          <a:prstGeom prst="rect">
            <a:avLst/>
          </a:prstGeom>
        </p:spPr>
        <p:txBody>
          <a:bodyPr lIns="0" rIns="0" tIns="0" bIns="0">
            <a:normAutofit/>
          </a:bodyPr>
          <a:p>
            <a:endParaRPr b="0" lang="id-ID"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77640" y="426240"/>
            <a:ext cx="6803280" cy="827496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50" name="PlaceHolder 2"/>
          <p:cNvSpPr>
            <a:spLocks noGrp="1"/>
          </p:cNvSpPr>
          <p:nvPr>
            <p:ph type="body"/>
          </p:nvPr>
        </p:nvSpPr>
        <p:spPr>
          <a:xfrm>
            <a:off x="377640" y="2501640"/>
            <a:ext cx="3319920" cy="2957400"/>
          </a:xfrm>
          <a:prstGeom prst="rect">
            <a:avLst/>
          </a:prstGeom>
        </p:spPr>
        <p:txBody>
          <a:bodyPr lIns="0" rIns="0" tIns="0" bIns="0">
            <a:normAutofit/>
          </a:bodyPr>
          <a:p>
            <a:endParaRPr b="0" lang="id-ID" sz="3200" spc="-1" strike="noStrike">
              <a:latin typeface="Arial"/>
            </a:endParaRPr>
          </a:p>
        </p:txBody>
      </p:sp>
      <p:sp>
        <p:nvSpPr>
          <p:cNvPr id="51" name="PlaceHolder 3"/>
          <p:cNvSpPr>
            <a:spLocks noGrp="1"/>
          </p:cNvSpPr>
          <p:nvPr>
            <p:ph type="body"/>
          </p:nvPr>
        </p:nvSpPr>
        <p:spPr>
          <a:xfrm>
            <a:off x="377640" y="5740560"/>
            <a:ext cx="3319920" cy="2957400"/>
          </a:xfrm>
          <a:prstGeom prst="rect">
            <a:avLst/>
          </a:prstGeom>
        </p:spPr>
        <p:txBody>
          <a:bodyPr lIns="0" rIns="0" tIns="0" bIns="0">
            <a:normAutofit/>
          </a:bodyPr>
          <a:p>
            <a:endParaRPr b="0" lang="id-ID" sz="3200" spc="-1" strike="noStrike">
              <a:latin typeface="Arial"/>
            </a:endParaRPr>
          </a:p>
        </p:txBody>
      </p:sp>
      <p:sp>
        <p:nvSpPr>
          <p:cNvPr id="52" name="PlaceHolder 4"/>
          <p:cNvSpPr>
            <a:spLocks noGrp="1"/>
          </p:cNvSpPr>
          <p:nvPr>
            <p:ph type="body"/>
          </p:nvPr>
        </p:nvSpPr>
        <p:spPr>
          <a:xfrm>
            <a:off x="3863880" y="2501640"/>
            <a:ext cx="3319920" cy="6200640"/>
          </a:xfrm>
          <a:prstGeom prst="rect">
            <a:avLst/>
          </a:prstGeom>
        </p:spPr>
        <p:txBody>
          <a:bodyPr lIns="0" rIns="0" tIns="0" bIns="0">
            <a:normAutofit/>
          </a:bodyPr>
          <a:p>
            <a:endParaRPr b="0" lang="id-ID"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3" name="PlaceHolder 2"/>
          <p:cNvSpPr>
            <a:spLocks noGrp="1"/>
          </p:cNvSpPr>
          <p:nvPr>
            <p:ph type="subTitle"/>
          </p:nvPr>
        </p:nvSpPr>
        <p:spPr>
          <a:xfrm>
            <a:off x="377640" y="2501640"/>
            <a:ext cx="6803280" cy="620064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54" name="PlaceHolder 2"/>
          <p:cNvSpPr>
            <a:spLocks noGrp="1"/>
          </p:cNvSpPr>
          <p:nvPr>
            <p:ph type="body"/>
          </p:nvPr>
        </p:nvSpPr>
        <p:spPr>
          <a:xfrm>
            <a:off x="377640" y="2501640"/>
            <a:ext cx="3319920" cy="6200640"/>
          </a:xfrm>
          <a:prstGeom prst="rect">
            <a:avLst/>
          </a:prstGeom>
        </p:spPr>
        <p:txBody>
          <a:bodyPr lIns="0" rIns="0" tIns="0" bIns="0">
            <a:normAutofit/>
          </a:bodyPr>
          <a:p>
            <a:endParaRPr b="0" lang="id-ID" sz="3200" spc="-1" strike="noStrike">
              <a:latin typeface="Arial"/>
            </a:endParaRPr>
          </a:p>
        </p:txBody>
      </p:sp>
      <p:sp>
        <p:nvSpPr>
          <p:cNvPr id="55" name="PlaceHolder 3"/>
          <p:cNvSpPr>
            <a:spLocks noGrp="1"/>
          </p:cNvSpPr>
          <p:nvPr>
            <p:ph type="body"/>
          </p:nvPr>
        </p:nvSpPr>
        <p:spPr>
          <a:xfrm>
            <a:off x="3863880" y="2501640"/>
            <a:ext cx="3319920" cy="2957400"/>
          </a:xfrm>
          <a:prstGeom prst="rect">
            <a:avLst/>
          </a:prstGeom>
        </p:spPr>
        <p:txBody>
          <a:bodyPr lIns="0" rIns="0" tIns="0" bIns="0">
            <a:normAutofit/>
          </a:bodyPr>
          <a:p>
            <a:endParaRPr b="0" lang="id-ID" sz="3200" spc="-1" strike="noStrike">
              <a:latin typeface="Arial"/>
            </a:endParaRPr>
          </a:p>
        </p:txBody>
      </p:sp>
      <p:sp>
        <p:nvSpPr>
          <p:cNvPr id="56" name="PlaceHolder 4"/>
          <p:cNvSpPr>
            <a:spLocks noGrp="1"/>
          </p:cNvSpPr>
          <p:nvPr>
            <p:ph type="body"/>
          </p:nvPr>
        </p:nvSpPr>
        <p:spPr>
          <a:xfrm>
            <a:off x="3863880" y="5740560"/>
            <a:ext cx="3319920" cy="2957400"/>
          </a:xfrm>
          <a:prstGeom prst="rect">
            <a:avLst/>
          </a:prstGeom>
        </p:spPr>
        <p:txBody>
          <a:bodyPr lIns="0" rIns="0" tIns="0" bIns="0">
            <a:normAutofit/>
          </a:bodyPr>
          <a:p>
            <a:endParaRPr b="0" lang="id-ID"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58" name="PlaceHolder 2"/>
          <p:cNvSpPr>
            <a:spLocks noGrp="1"/>
          </p:cNvSpPr>
          <p:nvPr>
            <p:ph type="body"/>
          </p:nvPr>
        </p:nvSpPr>
        <p:spPr>
          <a:xfrm>
            <a:off x="377640" y="2501640"/>
            <a:ext cx="3319920" cy="2957400"/>
          </a:xfrm>
          <a:prstGeom prst="rect">
            <a:avLst/>
          </a:prstGeom>
        </p:spPr>
        <p:txBody>
          <a:bodyPr lIns="0" rIns="0" tIns="0" bIns="0">
            <a:normAutofit/>
          </a:bodyPr>
          <a:p>
            <a:endParaRPr b="0" lang="id-ID" sz="3200" spc="-1" strike="noStrike">
              <a:latin typeface="Arial"/>
            </a:endParaRPr>
          </a:p>
        </p:txBody>
      </p:sp>
      <p:sp>
        <p:nvSpPr>
          <p:cNvPr id="59" name="PlaceHolder 3"/>
          <p:cNvSpPr>
            <a:spLocks noGrp="1"/>
          </p:cNvSpPr>
          <p:nvPr>
            <p:ph type="body"/>
          </p:nvPr>
        </p:nvSpPr>
        <p:spPr>
          <a:xfrm>
            <a:off x="3863880" y="2501640"/>
            <a:ext cx="3319920" cy="2957400"/>
          </a:xfrm>
          <a:prstGeom prst="rect">
            <a:avLst/>
          </a:prstGeom>
        </p:spPr>
        <p:txBody>
          <a:bodyPr lIns="0" rIns="0" tIns="0" bIns="0">
            <a:normAutofit/>
          </a:bodyPr>
          <a:p>
            <a:endParaRPr b="0" lang="id-ID" sz="3200" spc="-1" strike="noStrike">
              <a:latin typeface="Arial"/>
            </a:endParaRPr>
          </a:p>
        </p:txBody>
      </p:sp>
      <p:sp>
        <p:nvSpPr>
          <p:cNvPr id="60" name="PlaceHolder 4"/>
          <p:cNvSpPr>
            <a:spLocks noGrp="1"/>
          </p:cNvSpPr>
          <p:nvPr>
            <p:ph type="body"/>
          </p:nvPr>
        </p:nvSpPr>
        <p:spPr>
          <a:xfrm>
            <a:off x="377640" y="5740560"/>
            <a:ext cx="6803280" cy="2957400"/>
          </a:xfrm>
          <a:prstGeom prst="rect">
            <a:avLst/>
          </a:prstGeom>
        </p:spPr>
        <p:txBody>
          <a:bodyPr lIns="0" rIns="0" tIns="0" bIns="0">
            <a:normAutofit/>
          </a:bodyPr>
          <a:p>
            <a:endParaRPr b="0" lang="id-ID"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62" name="PlaceHolder 2"/>
          <p:cNvSpPr>
            <a:spLocks noGrp="1"/>
          </p:cNvSpPr>
          <p:nvPr>
            <p:ph type="body"/>
          </p:nvPr>
        </p:nvSpPr>
        <p:spPr>
          <a:xfrm>
            <a:off x="377640" y="2501640"/>
            <a:ext cx="6803280" cy="2957400"/>
          </a:xfrm>
          <a:prstGeom prst="rect">
            <a:avLst/>
          </a:prstGeom>
        </p:spPr>
        <p:txBody>
          <a:bodyPr lIns="0" rIns="0" tIns="0" bIns="0">
            <a:normAutofit/>
          </a:bodyPr>
          <a:p>
            <a:endParaRPr b="0" lang="id-ID" sz="3200" spc="-1" strike="noStrike">
              <a:latin typeface="Arial"/>
            </a:endParaRPr>
          </a:p>
        </p:txBody>
      </p:sp>
      <p:sp>
        <p:nvSpPr>
          <p:cNvPr id="63" name="PlaceHolder 3"/>
          <p:cNvSpPr>
            <a:spLocks noGrp="1"/>
          </p:cNvSpPr>
          <p:nvPr>
            <p:ph type="body"/>
          </p:nvPr>
        </p:nvSpPr>
        <p:spPr>
          <a:xfrm>
            <a:off x="377640" y="5740560"/>
            <a:ext cx="6803280" cy="2957400"/>
          </a:xfrm>
          <a:prstGeom prst="rect">
            <a:avLst/>
          </a:prstGeom>
        </p:spPr>
        <p:txBody>
          <a:bodyPr lIns="0" rIns="0" tIns="0" bIns="0">
            <a:normAutofit/>
          </a:bodyPr>
          <a:p>
            <a:endParaRPr b="0" lang="id-ID"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65" name="PlaceHolder 2"/>
          <p:cNvSpPr>
            <a:spLocks noGrp="1"/>
          </p:cNvSpPr>
          <p:nvPr>
            <p:ph type="body"/>
          </p:nvPr>
        </p:nvSpPr>
        <p:spPr>
          <a:xfrm>
            <a:off x="377640" y="2501640"/>
            <a:ext cx="3319920" cy="2957400"/>
          </a:xfrm>
          <a:prstGeom prst="rect">
            <a:avLst/>
          </a:prstGeom>
        </p:spPr>
        <p:txBody>
          <a:bodyPr lIns="0" rIns="0" tIns="0" bIns="0">
            <a:normAutofit/>
          </a:bodyPr>
          <a:p>
            <a:endParaRPr b="0" lang="id-ID" sz="3200" spc="-1" strike="noStrike">
              <a:latin typeface="Arial"/>
            </a:endParaRPr>
          </a:p>
        </p:txBody>
      </p:sp>
      <p:sp>
        <p:nvSpPr>
          <p:cNvPr id="66" name="PlaceHolder 3"/>
          <p:cNvSpPr>
            <a:spLocks noGrp="1"/>
          </p:cNvSpPr>
          <p:nvPr>
            <p:ph type="body"/>
          </p:nvPr>
        </p:nvSpPr>
        <p:spPr>
          <a:xfrm>
            <a:off x="3863880" y="2501640"/>
            <a:ext cx="3319920" cy="2957400"/>
          </a:xfrm>
          <a:prstGeom prst="rect">
            <a:avLst/>
          </a:prstGeom>
        </p:spPr>
        <p:txBody>
          <a:bodyPr lIns="0" rIns="0" tIns="0" bIns="0">
            <a:normAutofit/>
          </a:bodyPr>
          <a:p>
            <a:endParaRPr b="0" lang="id-ID" sz="3200" spc="-1" strike="noStrike">
              <a:latin typeface="Arial"/>
            </a:endParaRPr>
          </a:p>
        </p:txBody>
      </p:sp>
      <p:sp>
        <p:nvSpPr>
          <p:cNvPr id="67" name="PlaceHolder 4"/>
          <p:cNvSpPr>
            <a:spLocks noGrp="1"/>
          </p:cNvSpPr>
          <p:nvPr>
            <p:ph type="body"/>
          </p:nvPr>
        </p:nvSpPr>
        <p:spPr>
          <a:xfrm>
            <a:off x="3863880" y="5740560"/>
            <a:ext cx="3319920" cy="2957400"/>
          </a:xfrm>
          <a:prstGeom prst="rect">
            <a:avLst/>
          </a:prstGeom>
        </p:spPr>
        <p:txBody>
          <a:bodyPr lIns="0" rIns="0" tIns="0" bIns="0">
            <a:normAutofit/>
          </a:bodyPr>
          <a:p>
            <a:endParaRPr b="0" lang="id-ID" sz="3200" spc="-1" strike="noStrike">
              <a:latin typeface="Arial"/>
            </a:endParaRPr>
          </a:p>
        </p:txBody>
      </p:sp>
      <p:sp>
        <p:nvSpPr>
          <p:cNvPr id="68" name="PlaceHolder 5"/>
          <p:cNvSpPr>
            <a:spLocks noGrp="1"/>
          </p:cNvSpPr>
          <p:nvPr>
            <p:ph type="body"/>
          </p:nvPr>
        </p:nvSpPr>
        <p:spPr>
          <a:xfrm>
            <a:off x="377640" y="5740560"/>
            <a:ext cx="3319920" cy="2957400"/>
          </a:xfrm>
          <a:prstGeom prst="rect">
            <a:avLst/>
          </a:prstGeom>
        </p:spPr>
        <p:txBody>
          <a:bodyPr lIns="0" rIns="0" tIns="0" bIns="0">
            <a:normAutofit/>
          </a:bodyPr>
          <a:p>
            <a:endParaRPr b="0" lang="id-ID"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70" name="PlaceHolder 2"/>
          <p:cNvSpPr>
            <a:spLocks noGrp="1"/>
          </p:cNvSpPr>
          <p:nvPr>
            <p:ph type="body"/>
          </p:nvPr>
        </p:nvSpPr>
        <p:spPr>
          <a:xfrm>
            <a:off x="377640" y="2501640"/>
            <a:ext cx="2190240" cy="2957400"/>
          </a:xfrm>
          <a:prstGeom prst="rect">
            <a:avLst/>
          </a:prstGeom>
        </p:spPr>
        <p:txBody>
          <a:bodyPr lIns="0" rIns="0" tIns="0" bIns="0">
            <a:normAutofit/>
          </a:bodyPr>
          <a:p>
            <a:endParaRPr b="0" lang="id-ID" sz="3200" spc="-1" strike="noStrike">
              <a:latin typeface="Arial"/>
            </a:endParaRPr>
          </a:p>
        </p:txBody>
      </p:sp>
      <p:sp>
        <p:nvSpPr>
          <p:cNvPr id="71" name="PlaceHolder 3"/>
          <p:cNvSpPr>
            <a:spLocks noGrp="1"/>
          </p:cNvSpPr>
          <p:nvPr>
            <p:ph type="body"/>
          </p:nvPr>
        </p:nvSpPr>
        <p:spPr>
          <a:xfrm>
            <a:off x="2677680" y="2501640"/>
            <a:ext cx="2190240" cy="2957400"/>
          </a:xfrm>
          <a:prstGeom prst="rect">
            <a:avLst/>
          </a:prstGeom>
        </p:spPr>
        <p:txBody>
          <a:bodyPr lIns="0" rIns="0" tIns="0" bIns="0">
            <a:normAutofit/>
          </a:bodyPr>
          <a:p>
            <a:endParaRPr b="0" lang="id-ID" sz="3200" spc="-1" strike="noStrike">
              <a:latin typeface="Arial"/>
            </a:endParaRPr>
          </a:p>
        </p:txBody>
      </p:sp>
      <p:sp>
        <p:nvSpPr>
          <p:cNvPr id="72" name="PlaceHolder 4"/>
          <p:cNvSpPr>
            <a:spLocks noGrp="1"/>
          </p:cNvSpPr>
          <p:nvPr>
            <p:ph type="body"/>
          </p:nvPr>
        </p:nvSpPr>
        <p:spPr>
          <a:xfrm>
            <a:off x="4978080" y="2501640"/>
            <a:ext cx="2190240" cy="2957400"/>
          </a:xfrm>
          <a:prstGeom prst="rect">
            <a:avLst/>
          </a:prstGeom>
        </p:spPr>
        <p:txBody>
          <a:bodyPr lIns="0" rIns="0" tIns="0" bIns="0">
            <a:normAutofit/>
          </a:bodyPr>
          <a:p>
            <a:endParaRPr b="0" lang="id-ID" sz="3200" spc="-1" strike="noStrike">
              <a:latin typeface="Arial"/>
            </a:endParaRPr>
          </a:p>
        </p:txBody>
      </p:sp>
      <p:sp>
        <p:nvSpPr>
          <p:cNvPr id="73" name="PlaceHolder 5"/>
          <p:cNvSpPr>
            <a:spLocks noGrp="1"/>
          </p:cNvSpPr>
          <p:nvPr>
            <p:ph type="body"/>
          </p:nvPr>
        </p:nvSpPr>
        <p:spPr>
          <a:xfrm>
            <a:off x="4978080" y="5740560"/>
            <a:ext cx="2190240" cy="2957400"/>
          </a:xfrm>
          <a:prstGeom prst="rect">
            <a:avLst/>
          </a:prstGeom>
        </p:spPr>
        <p:txBody>
          <a:bodyPr lIns="0" rIns="0" tIns="0" bIns="0">
            <a:normAutofit/>
          </a:bodyPr>
          <a:p>
            <a:endParaRPr b="0" lang="id-ID" sz="3200" spc="-1" strike="noStrike">
              <a:latin typeface="Arial"/>
            </a:endParaRPr>
          </a:p>
        </p:txBody>
      </p:sp>
      <p:sp>
        <p:nvSpPr>
          <p:cNvPr id="74" name="PlaceHolder 6"/>
          <p:cNvSpPr>
            <a:spLocks noGrp="1"/>
          </p:cNvSpPr>
          <p:nvPr>
            <p:ph type="body"/>
          </p:nvPr>
        </p:nvSpPr>
        <p:spPr>
          <a:xfrm>
            <a:off x="2677680" y="5740560"/>
            <a:ext cx="2190240" cy="2957400"/>
          </a:xfrm>
          <a:prstGeom prst="rect">
            <a:avLst/>
          </a:prstGeom>
        </p:spPr>
        <p:txBody>
          <a:bodyPr lIns="0" rIns="0" tIns="0" bIns="0">
            <a:normAutofit/>
          </a:bodyPr>
          <a:p>
            <a:endParaRPr b="0" lang="id-ID" sz="3200" spc="-1" strike="noStrike">
              <a:latin typeface="Arial"/>
            </a:endParaRPr>
          </a:p>
        </p:txBody>
      </p:sp>
      <p:sp>
        <p:nvSpPr>
          <p:cNvPr id="75" name="PlaceHolder 7"/>
          <p:cNvSpPr>
            <a:spLocks noGrp="1"/>
          </p:cNvSpPr>
          <p:nvPr>
            <p:ph type="body"/>
          </p:nvPr>
        </p:nvSpPr>
        <p:spPr>
          <a:xfrm>
            <a:off x="377640" y="5740560"/>
            <a:ext cx="2190240" cy="2957400"/>
          </a:xfrm>
          <a:prstGeom prst="rect">
            <a:avLst/>
          </a:prstGeom>
        </p:spPr>
        <p:txBody>
          <a:bodyPr lIns="0" rIns="0" tIns="0" bIns="0">
            <a:normAutofit/>
          </a:bodyPr>
          <a:p>
            <a:endParaRPr b="0" lang="id-ID"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5" name="PlaceHolder 2"/>
          <p:cNvSpPr>
            <a:spLocks noGrp="1"/>
          </p:cNvSpPr>
          <p:nvPr>
            <p:ph type="body"/>
          </p:nvPr>
        </p:nvSpPr>
        <p:spPr>
          <a:xfrm>
            <a:off x="377640" y="2501640"/>
            <a:ext cx="6803280" cy="6200640"/>
          </a:xfrm>
          <a:prstGeom prst="rect">
            <a:avLst/>
          </a:prstGeom>
        </p:spPr>
        <p:txBody>
          <a:bodyPr lIns="0" rIns="0" tIns="0" bIns="0">
            <a:normAutofit/>
          </a:bodyPr>
          <a:p>
            <a:endParaRPr b="0" lang="id-ID"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7" name="PlaceHolder 2"/>
          <p:cNvSpPr>
            <a:spLocks noGrp="1"/>
          </p:cNvSpPr>
          <p:nvPr>
            <p:ph type="body"/>
          </p:nvPr>
        </p:nvSpPr>
        <p:spPr>
          <a:xfrm>
            <a:off x="377640" y="2501640"/>
            <a:ext cx="3319920" cy="6200640"/>
          </a:xfrm>
          <a:prstGeom prst="rect">
            <a:avLst/>
          </a:prstGeom>
        </p:spPr>
        <p:txBody>
          <a:bodyPr lIns="0" rIns="0" tIns="0" bIns="0">
            <a:normAutofit/>
          </a:bodyPr>
          <a:p>
            <a:endParaRPr b="0" lang="id-ID" sz="3200" spc="-1" strike="noStrike">
              <a:latin typeface="Arial"/>
            </a:endParaRPr>
          </a:p>
        </p:txBody>
      </p:sp>
      <p:sp>
        <p:nvSpPr>
          <p:cNvPr id="8" name="PlaceHolder 3"/>
          <p:cNvSpPr>
            <a:spLocks noGrp="1"/>
          </p:cNvSpPr>
          <p:nvPr>
            <p:ph type="body"/>
          </p:nvPr>
        </p:nvSpPr>
        <p:spPr>
          <a:xfrm>
            <a:off x="3863880" y="2501640"/>
            <a:ext cx="3319920" cy="6200640"/>
          </a:xfrm>
          <a:prstGeom prst="rect">
            <a:avLst/>
          </a:prstGeom>
        </p:spPr>
        <p:txBody>
          <a:bodyPr lIns="0" rIns="0" tIns="0" bIns="0">
            <a:normAutofit/>
          </a:bodyPr>
          <a:p>
            <a:endParaRPr b="0" lang="id-ID"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77640" y="426240"/>
            <a:ext cx="6803280" cy="827496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12" name="PlaceHolder 2"/>
          <p:cNvSpPr>
            <a:spLocks noGrp="1"/>
          </p:cNvSpPr>
          <p:nvPr>
            <p:ph type="body"/>
          </p:nvPr>
        </p:nvSpPr>
        <p:spPr>
          <a:xfrm>
            <a:off x="377640" y="2501640"/>
            <a:ext cx="3319920" cy="2957400"/>
          </a:xfrm>
          <a:prstGeom prst="rect">
            <a:avLst/>
          </a:prstGeom>
        </p:spPr>
        <p:txBody>
          <a:bodyPr lIns="0" rIns="0" tIns="0" bIns="0">
            <a:normAutofit/>
          </a:bodyPr>
          <a:p>
            <a:endParaRPr b="0" lang="id-ID" sz="3200" spc="-1" strike="noStrike">
              <a:latin typeface="Arial"/>
            </a:endParaRPr>
          </a:p>
        </p:txBody>
      </p:sp>
      <p:sp>
        <p:nvSpPr>
          <p:cNvPr id="13" name="PlaceHolder 3"/>
          <p:cNvSpPr>
            <a:spLocks noGrp="1"/>
          </p:cNvSpPr>
          <p:nvPr>
            <p:ph type="body"/>
          </p:nvPr>
        </p:nvSpPr>
        <p:spPr>
          <a:xfrm>
            <a:off x="377640" y="5740560"/>
            <a:ext cx="3319920" cy="2957400"/>
          </a:xfrm>
          <a:prstGeom prst="rect">
            <a:avLst/>
          </a:prstGeom>
        </p:spPr>
        <p:txBody>
          <a:bodyPr lIns="0" rIns="0" tIns="0" bIns="0">
            <a:normAutofit/>
          </a:bodyPr>
          <a:p>
            <a:endParaRPr b="0" lang="id-ID" sz="3200" spc="-1" strike="noStrike">
              <a:latin typeface="Arial"/>
            </a:endParaRPr>
          </a:p>
        </p:txBody>
      </p:sp>
      <p:sp>
        <p:nvSpPr>
          <p:cNvPr id="14" name="PlaceHolder 4"/>
          <p:cNvSpPr>
            <a:spLocks noGrp="1"/>
          </p:cNvSpPr>
          <p:nvPr>
            <p:ph type="body"/>
          </p:nvPr>
        </p:nvSpPr>
        <p:spPr>
          <a:xfrm>
            <a:off x="3863880" y="2501640"/>
            <a:ext cx="3319920" cy="6200640"/>
          </a:xfrm>
          <a:prstGeom prst="rect">
            <a:avLst/>
          </a:prstGeom>
        </p:spPr>
        <p:txBody>
          <a:bodyPr lIns="0" rIns="0" tIns="0" bIns="0">
            <a:normAutofit/>
          </a:bodyPr>
          <a:p>
            <a:endParaRPr b="0" lang="id-ID"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16" name="PlaceHolder 2"/>
          <p:cNvSpPr>
            <a:spLocks noGrp="1"/>
          </p:cNvSpPr>
          <p:nvPr>
            <p:ph type="body"/>
          </p:nvPr>
        </p:nvSpPr>
        <p:spPr>
          <a:xfrm>
            <a:off x="377640" y="2501640"/>
            <a:ext cx="3319920" cy="6200640"/>
          </a:xfrm>
          <a:prstGeom prst="rect">
            <a:avLst/>
          </a:prstGeom>
        </p:spPr>
        <p:txBody>
          <a:bodyPr lIns="0" rIns="0" tIns="0" bIns="0">
            <a:normAutofit/>
          </a:bodyPr>
          <a:p>
            <a:endParaRPr b="0" lang="id-ID" sz="3200" spc="-1" strike="noStrike">
              <a:latin typeface="Arial"/>
            </a:endParaRPr>
          </a:p>
        </p:txBody>
      </p:sp>
      <p:sp>
        <p:nvSpPr>
          <p:cNvPr id="17" name="PlaceHolder 3"/>
          <p:cNvSpPr>
            <a:spLocks noGrp="1"/>
          </p:cNvSpPr>
          <p:nvPr>
            <p:ph type="body"/>
          </p:nvPr>
        </p:nvSpPr>
        <p:spPr>
          <a:xfrm>
            <a:off x="3863880" y="2501640"/>
            <a:ext cx="3319920" cy="2957400"/>
          </a:xfrm>
          <a:prstGeom prst="rect">
            <a:avLst/>
          </a:prstGeom>
        </p:spPr>
        <p:txBody>
          <a:bodyPr lIns="0" rIns="0" tIns="0" bIns="0">
            <a:normAutofit/>
          </a:bodyPr>
          <a:p>
            <a:endParaRPr b="0" lang="id-ID" sz="3200" spc="-1" strike="noStrike">
              <a:latin typeface="Arial"/>
            </a:endParaRPr>
          </a:p>
        </p:txBody>
      </p:sp>
      <p:sp>
        <p:nvSpPr>
          <p:cNvPr id="18" name="PlaceHolder 4"/>
          <p:cNvSpPr>
            <a:spLocks noGrp="1"/>
          </p:cNvSpPr>
          <p:nvPr>
            <p:ph type="body"/>
          </p:nvPr>
        </p:nvSpPr>
        <p:spPr>
          <a:xfrm>
            <a:off x="3863880" y="5740560"/>
            <a:ext cx="3319920" cy="2957400"/>
          </a:xfrm>
          <a:prstGeom prst="rect">
            <a:avLst/>
          </a:prstGeom>
        </p:spPr>
        <p:txBody>
          <a:bodyPr lIns="0" rIns="0" tIns="0" bIns="0">
            <a:normAutofit/>
          </a:bodyPr>
          <a:p>
            <a:endParaRPr b="0" lang="id-ID"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77640" y="426240"/>
            <a:ext cx="6803280" cy="1784880"/>
          </a:xfrm>
          <a:prstGeom prst="rect">
            <a:avLst/>
          </a:prstGeom>
        </p:spPr>
        <p:txBody>
          <a:bodyPr lIns="0" rIns="0" tIns="0" bIns="0" anchor="ctr"/>
          <a:p>
            <a:pPr algn="ctr"/>
            <a:endParaRPr b="0" lang="id-ID" sz="4400" spc="-1" strike="noStrike">
              <a:latin typeface="Arial"/>
            </a:endParaRPr>
          </a:p>
        </p:txBody>
      </p:sp>
      <p:sp>
        <p:nvSpPr>
          <p:cNvPr id="20" name="PlaceHolder 2"/>
          <p:cNvSpPr>
            <a:spLocks noGrp="1"/>
          </p:cNvSpPr>
          <p:nvPr>
            <p:ph type="body"/>
          </p:nvPr>
        </p:nvSpPr>
        <p:spPr>
          <a:xfrm>
            <a:off x="377640" y="2501640"/>
            <a:ext cx="3319920" cy="2957400"/>
          </a:xfrm>
          <a:prstGeom prst="rect">
            <a:avLst/>
          </a:prstGeom>
        </p:spPr>
        <p:txBody>
          <a:bodyPr lIns="0" rIns="0" tIns="0" bIns="0">
            <a:normAutofit/>
          </a:bodyPr>
          <a:p>
            <a:endParaRPr b="0" lang="id-ID" sz="3200" spc="-1" strike="noStrike">
              <a:latin typeface="Arial"/>
            </a:endParaRPr>
          </a:p>
        </p:txBody>
      </p:sp>
      <p:sp>
        <p:nvSpPr>
          <p:cNvPr id="21" name="PlaceHolder 3"/>
          <p:cNvSpPr>
            <a:spLocks noGrp="1"/>
          </p:cNvSpPr>
          <p:nvPr>
            <p:ph type="body"/>
          </p:nvPr>
        </p:nvSpPr>
        <p:spPr>
          <a:xfrm>
            <a:off x="3863880" y="2501640"/>
            <a:ext cx="3319920" cy="2957400"/>
          </a:xfrm>
          <a:prstGeom prst="rect">
            <a:avLst/>
          </a:prstGeom>
        </p:spPr>
        <p:txBody>
          <a:bodyPr lIns="0" rIns="0" tIns="0" bIns="0">
            <a:normAutofit/>
          </a:bodyPr>
          <a:p>
            <a:endParaRPr b="0" lang="id-ID" sz="3200" spc="-1" strike="noStrike">
              <a:latin typeface="Arial"/>
            </a:endParaRPr>
          </a:p>
        </p:txBody>
      </p:sp>
      <p:sp>
        <p:nvSpPr>
          <p:cNvPr id="22" name="PlaceHolder 4"/>
          <p:cNvSpPr>
            <a:spLocks noGrp="1"/>
          </p:cNvSpPr>
          <p:nvPr>
            <p:ph type="body"/>
          </p:nvPr>
        </p:nvSpPr>
        <p:spPr>
          <a:xfrm>
            <a:off x="377640" y="5740560"/>
            <a:ext cx="6803280" cy="2957400"/>
          </a:xfrm>
          <a:prstGeom prst="rect">
            <a:avLst/>
          </a:prstGeom>
        </p:spPr>
        <p:txBody>
          <a:bodyPr lIns="0" rIns="0" tIns="0" bIns="0">
            <a:normAutofit/>
          </a:bodyPr>
          <a:p>
            <a:endParaRPr b="0" lang="id-ID"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377640" y="426240"/>
            <a:ext cx="6802920" cy="1784520"/>
          </a:xfrm>
          <a:prstGeom prst="rect">
            <a:avLst/>
          </a:prstGeom>
        </p:spPr>
        <p:txBody>
          <a:bodyPr lIns="0" rIns="0" tIns="0" bIns="0" anchor="ctr"/>
          <a:p>
            <a:r>
              <a:rPr b="0" lang="id-ID" sz="1800" spc="-1" strike="noStrike">
                <a:latin typeface="Arial"/>
              </a:rPr>
              <a:t>Click to edit the title text format</a:t>
            </a:r>
            <a:endParaRPr b="0" lang="id-ID" sz="1800" spc="-1" strike="noStrike">
              <a:latin typeface="Arial"/>
            </a:endParaRPr>
          </a:p>
        </p:txBody>
      </p:sp>
      <p:sp>
        <p:nvSpPr>
          <p:cNvPr id="1" name="PlaceHolder 2"/>
          <p:cNvSpPr>
            <a:spLocks noGrp="1"/>
          </p:cNvSpPr>
          <p:nvPr>
            <p:ph type="body"/>
          </p:nvPr>
        </p:nvSpPr>
        <p:spPr>
          <a:xfrm>
            <a:off x="377640" y="2501640"/>
            <a:ext cx="6802920" cy="6200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d-ID" sz="1800" spc="-1" strike="noStrike">
                <a:latin typeface="Arial"/>
              </a:rPr>
              <a:t>Click to edit the outline text format</a:t>
            </a:r>
            <a:endParaRPr b="0" lang="id-ID" sz="1800" spc="-1" strike="noStrike">
              <a:latin typeface="Arial"/>
            </a:endParaRPr>
          </a:p>
          <a:p>
            <a:pPr lvl="1" marL="864000" indent="-324000">
              <a:spcBef>
                <a:spcPts val="1134"/>
              </a:spcBef>
              <a:buClr>
                <a:srgbClr val="000000"/>
              </a:buClr>
              <a:buSzPct val="75000"/>
              <a:buFont typeface="Symbol" charset="2"/>
              <a:buChar char=""/>
            </a:pPr>
            <a:r>
              <a:rPr b="0" lang="id-ID" sz="1800" spc="-1" strike="noStrike">
                <a:latin typeface="Arial"/>
              </a:rPr>
              <a:t>Second Outline Level</a:t>
            </a:r>
            <a:endParaRPr b="0" lang="id-ID" sz="1800" spc="-1" strike="noStrike">
              <a:latin typeface="Arial"/>
            </a:endParaRPr>
          </a:p>
          <a:p>
            <a:pPr lvl="2" marL="1296000" indent="-288000">
              <a:spcBef>
                <a:spcPts val="850"/>
              </a:spcBef>
              <a:buClr>
                <a:srgbClr val="000000"/>
              </a:buClr>
              <a:buSzPct val="45000"/>
              <a:buFont typeface="Wingdings" charset="2"/>
              <a:buChar char=""/>
            </a:pPr>
            <a:r>
              <a:rPr b="0" lang="id-ID" sz="1800" spc="-1" strike="noStrike">
                <a:latin typeface="Arial"/>
              </a:rPr>
              <a:t>Third Outline Level</a:t>
            </a:r>
            <a:endParaRPr b="0" lang="id-ID" sz="1800" spc="-1" strike="noStrike">
              <a:latin typeface="Arial"/>
            </a:endParaRPr>
          </a:p>
          <a:p>
            <a:pPr lvl="3" marL="1728000" indent="-216000">
              <a:spcBef>
                <a:spcPts val="567"/>
              </a:spcBef>
              <a:buClr>
                <a:srgbClr val="000000"/>
              </a:buClr>
              <a:buSzPct val="75000"/>
              <a:buFont typeface="Symbol" charset="2"/>
              <a:buChar char=""/>
            </a:pPr>
            <a:r>
              <a:rPr b="0" lang="id-ID" sz="1800" spc="-1" strike="noStrike">
                <a:latin typeface="Arial"/>
              </a:rPr>
              <a:t>Fourth Outline Level</a:t>
            </a:r>
            <a:endParaRPr b="0" lang="id-ID" sz="1800" spc="-1" strike="noStrike">
              <a:latin typeface="Arial"/>
            </a:endParaRPr>
          </a:p>
          <a:p>
            <a:pPr lvl="4" marL="2160000" indent="-216000">
              <a:spcBef>
                <a:spcPts val="283"/>
              </a:spcBef>
              <a:buClr>
                <a:srgbClr val="000000"/>
              </a:buClr>
              <a:buSzPct val="45000"/>
              <a:buFont typeface="Wingdings" charset="2"/>
              <a:buChar char=""/>
            </a:pPr>
            <a:r>
              <a:rPr b="0" lang="id-ID" sz="1800" spc="-1" strike="noStrike">
                <a:latin typeface="Arial"/>
              </a:rPr>
              <a:t>Fifth Outline Level</a:t>
            </a:r>
            <a:endParaRPr b="0" lang="id-ID" sz="1800" spc="-1" strike="noStrike">
              <a:latin typeface="Arial"/>
            </a:endParaRPr>
          </a:p>
          <a:p>
            <a:pPr lvl="5" marL="2592000" indent="-216000">
              <a:spcBef>
                <a:spcPts val="283"/>
              </a:spcBef>
              <a:buClr>
                <a:srgbClr val="000000"/>
              </a:buClr>
              <a:buSzPct val="45000"/>
              <a:buFont typeface="Wingdings" charset="2"/>
              <a:buChar char=""/>
            </a:pPr>
            <a:r>
              <a:rPr b="0" lang="id-ID" sz="1800" spc="-1" strike="noStrike">
                <a:latin typeface="Arial"/>
              </a:rPr>
              <a:t>Sixth Outline Level</a:t>
            </a:r>
            <a:endParaRPr b="0" lang="id-ID" sz="1800" spc="-1" strike="noStrike">
              <a:latin typeface="Arial"/>
            </a:endParaRPr>
          </a:p>
          <a:p>
            <a:pPr lvl="6" marL="3024000" indent="-216000">
              <a:spcBef>
                <a:spcPts val="283"/>
              </a:spcBef>
              <a:buClr>
                <a:srgbClr val="000000"/>
              </a:buClr>
              <a:buSzPct val="45000"/>
              <a:buFont typeface="Wingdings" charset="2"/>
              <a:buChar char=""/>
            </a:pPr>
            <a:r>
              <a:rPr b="0" lang="id-ID" sz="1800" spc="-1" strike="noStrike">
                <a:latin typeface="Arial"/>
              </a:rPr>
              <a:t>Seventh Outline Level</a:t>
            </a:r>
            <a:endParaRPr b="0" lang="id-ID"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77640" y="426240"/>
            <a:ext cx="6803280" cy="1784880"/>
          </a:xfrm>
          <a:prstGeom prst="rect">
            <a:avLst/>
          </a:prstGeom>
        </p:spPr>
        <p:txBody>
          <a:bodyPr lIns="0" rIns="0" tIns="0" bIns="0" anchor="ctr"/>
          <a:p>
            <a:pPr algn="ctr"/>
            <a:r>
              <a:rPr b="0" lang="id-ID" sz="4400" spc="-1" strike="noStrike">
                <a:latin typeface="Arial"/>
              </a:rPr>
              <a:t>Click to edit the title text format</a:t>
            </a:r>
            <a:endParaRPr b="0" lang="id-ID" sz="4400" spc="-1" strike="noStrike">
              <a:latin typeface="Arial"/>
            </a:endParaRPr>
          </a:p>
        </p:txBody>
      </p:sp>
      <p:sp>
        <p:nvSpPr>
          <p:cNvPr id="39" name="PlaceHolder 2"/>
          <p:cNvSpPr>
            <a:spLocks noGrp="1"/>
          </p:cNvSpPr>
          <p:nvPr>
            <p:ph type="body"/>
          </p:nvPr>
        </p:nvSpPr>
        <p:spPr>
          <a:xfrm>
            <a:off x="377640" y="2501640"/>
            <a:ext cx="6803280" cy="6200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d-ID" sz="3200" spc="-1" strike="noStrike">
                <a:latin typeface="Arial"/>
              </a:rPr>
              <a:t>Click to edit the outline text format</a:t>
            </a:r>
            <a:endParaRPr b="0" lang="id-ID" sz="3200" spc="-1" strike="noStrike">
              <a:latin typeface="Arial"/>
            </a:endParaRPr>
          </a:p>
          <a:p>
            <a:pPr lvl="1" marL="864000" indent="-324000">
              <a:spcBef>
                <a:spcPts val="1134"/>
              </a:spcBef>
              <a:buClr>
                <a:srgbClr val="000000"/>
              </a:buClr>
              <a:buSzPct val="75000"/>
              <a:buFont typeface="Symbol" charset="2"/>
              <a:buChar char=""/>
            </a:pPr>
            <a:r>
              <a:rPr b="0" lang="id-ID" sz="2800" spc="-1" strike="noStrike">
                <a:latin typeface="Arial"/>
              </a:rPr>
              <a:t>Second Outline Level</a:t>
            </a:r>
            <a:endParaRPr b="0" lang="id-ID" sz="2800" spc="-1" strike="noStrike">
              <a:latin typeface="Arial"/>
            </a:endParaRPr>
          </a:p>
          <a:p>
            <a:pPr lvl="2" marL="1296000" indent="-288000">
              <a:spcBef>
                <a:spcPts val="850"/>
              </a:spcBef>
              <a:buClr>
                <a:srgbClr val="000000"/>
              </a:buClr>
              <a:buSzPct val="45000"/>
              <a:buFont typeface="Wingdings" charset="2"/>
              <a:buChar char=""/>
            </a:pPr>
            <a:r>
              <a:rPr b="0" lang="id-ID" sz="2400" spc="-1" strike="noStrike">
                <a:latin typeface="Arial"/>
              </a:rPr>
              <a:t>Third Outline Level</a:t>
            </a:r>
            <a:endParaRPr b="0" lang="id-ID" sz="2400" spc="-1" strike="noStrike">
              <a:latin typeface="Arial"/>
            </a:endParaRPr>
          </a:p>
          <a:p>
            <a:pPr lvl="3" marL="1728000" indent="-216000">
              <a:spcBef>
                <a:spcPts val="567"/>
              </a:spcBef>
              <a:buClr>
                <a:srgbClr val="000000"/>
              </a:buClr>
              <a:buSzPct val="75000"/>
              <a:buFont typeface="Symbol" charset="2"/>
              <a:buChar char=""/>
            </a:pPr>
            <a:r>
              <a:rPr b="0" lang="id-ID" sz="2000" spc="-1" strike="noStrike">
                <a:latin typeface="Arial"/>
              </a:rPr>
              <a:t>Fourth Outline Level</a:t>
            </a:r>
            <a:endParaRPr b="0" lang="id-ID" sz="2000" spc="-1" strike="noStrike">
              <a:latin typeface="Arial"/>
            </a:endParaRPr>
          </a:p>
          <a:p>
            <a:pPr lvl="4" marL="2160000" indent="-216000">
              <a:spcBef>
                <a:spcPts val="283"/>
              </a:spcBef>
              <a:buClr>
                <a:srgbClr val="000000"/>
              </a:buClr>
              <a:buSzPct val="45000"/>
              <a:buFont typeface="Wingdings" charset="2"/>
              <a:buChar char=""/>
            </a:pPr>
            <a:r>
              <a:rPr b="0" lang="id-ID" sz="2000" spc="-1" strike="noStrike">
                <a:latin typeface="Arial"/>
              </a:rPr>
              <a:t>Fifth Outline Level</a:t>
            </a:r>
            <a:endParaRPr b="0" lang="id-ID" sz="2000" spc="-1" strike="noStrike">
              <a:latin typeface="Arial"/>
            </a:endParaRPr>
          </a:p>
          <a:p>
            <a:pPr lvl="5" marL="2592000" indent="-216000">
              <a:spcBef>
                <a:spcPts val="283"/>
              </a:spcBef>
              <a:buClr>
                <a:srgbClr val="000000"/>
              </a:buClr>
              <a:buSzPct val="45000"/>
              <a:buFont typeface="Wingdings" charset="2"/>
              <a:buChar char=""/>
            </a:pPr>
            <a:r>
              <a:rPr b="0" lang="id-ID" sz="2000" spc="-1" strike="noStrike">
                <a:latin typeface="Arial"/>
              </a:rPr>
              <a:t>Sixth Outline Level</a:t>
            </a:r>
            <a:endParaRPr b="0" lang="id-ID" sz="2000" spc="-1" strike="noStrike">
              <a:latin typeface="Arial"/>
            </a:endParaRPr>
          </a:p>
          <a:p>
            <a:pPr lvl="6" marL="3024000" indent="-216000">
              <a:spcBef>
                <a:spcPts val="283"/>
              </a:spcBef>
              <a:buClr>
                <a:srgbClr val="000000"/>
              </a:buClr>
              <a:buSzPct val="45000"/>
              <a:buFont typeface="Wingdings" charset="2"/>
              <a:buChar char=""/>
            </a:pPr>
            <a:r>
              <a:rPr b="0" lang="id-ID" sz="2000" spc="-1" strike="noStrike">
                <a:latin typeface="Arial"/>
              </a:rPr>
              <a:t>Seventh Outline Level</a:t>
            </a:r>
            <a:endParaRPr b="0" lang="id-ID"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hyperlink" Target="http://bijancot.github.io/"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324000" y="279720"/>
            <a:ext cx="6479280" cy="699480"/>
          </a:xfrm>
          <a:prstGeom prst="rect">
            <a:avLst/>
          </a:prstGeom>
          <a:noFill/>
          <a:ln>
            <a:noFill/>
          </a:ln>
        </p:spPr>
        <p:style>
          <a:lnRef idx="0"/>
          <a:fillRef idx="0"/>
          <a:effectRef idx="0"/>
          <a:fontRef idx="minor"/>
        </p:style>
        <p:txBody>
          <a:bodyPr lIns="90000" rIns="90000" tIns="45000" bIns="45000"/>
          <a:p>
            <a:r>
              <a:rPr b="0" lang="id-ID" sz="2400" spc="-1" strike="noStrike">
                <a:solidFill>
                  <a:srgbClr val="000000"/>
                </a:solidFill>
                <a:latin typeface="Calibri"/>
                <a:ea typeface="DejaVu Sans"/>
              </a:rPr>
              <a:t>Tugas Pemprogramman Dasar I</a:t>
            </a:r>
            <a:endParaRPr b="0" lang="id-ID" sz="2400" spc="-1" strike="noStrike">
              <a:latin typeface="Arial"/>
            </a:endParaRPr>
          </a:p>
        </p:txBody>
      </p:sp>
      <p:sp>
        <p:nvSpPr>
          <p:cNvPr id="77" name="CustomShape 2"/>
          <p:cNvSpPr/>
          <p:nvPr/>
        </p:nvSpPr>
        <p:spPr>
          <a:xfrm>
            <a:off x="491040" y="1047600"/>
            <a:ext cx="2087280" cy="583200"/>
          </a:xfrm>
          <a:prstGeom prst="rect">
            <a:avLst/>
          </a:prstGeom>
          <a:noFill/>
          <a:ln>
            <a:noFill/>
          </a:ln>
        </p:spPr>
        <p:style>
          <a:lnRef idx="0"/>
          <a:fillRef idx="0"/>
          <a:effectRef idx="0"/>
          <a:fontRef idx="minor"/>
        </p:style>
        <p:txBody>
          <a:bodyPr lIns="90000" rIns="90000" tIns="45000" bIns="45000"/>
          <a:p>
            <a:r>
              <a:rPr b="0" lang="id-ID" sz="1300" spc="-1" strike="noStrike">
                <a:solidFill>
                  <a:srgbClr val="000000"/>
                </a:solidFill>
                <a:latin typeface="Calibri"/>
                <a:ea typeface="DejaVu Sans"/>
              </a:rPr>
              <a:t>Oleh : </a:t>
            </a:r>
            <a:endParaRPr b="0" lang="id-ID" sz="1300" spc="-1" strike="noStrike">
              <a:latin typeface="Arial"/>
            </a:endParaRPr>
          </a:p>
          <a:p>
            <a:r>
              <a:rPr b="0" lang="id-ID" sz="1300" spc="-1" strike="noStrike">
                <a:solidFill>
                  <a:srgbClr val="000000"/>
                </a:solidFill>
                <a:latin typeface="Calibri"/>
                <a:ea typeface="DejaVu Sans"/>
              </a:rPr>
              <a:t>Panji Iman Baskoro</a:t>
            </a:r>
            <a:endParaRPr b="0" lang="id-ID" sz="1300" spc="-1" strike="noStrike">
              <a:latin typeface="Arial"/>
            </a:endParaRPr>
          </a:p>
          <a:p>
            <a:r>
              <a:rPr b="0" lang="id-ID" sz="1300" spc="-1" strike="noStrike">
                <a:solidFill>
                  <a:srgbClr val="000000"/>
                </a:solidFill>
                <a:latin typeface="Calibri"/>
                <a:ea typeface="DejaVu Sans"/>
              </a:rPr>
              <a:t>171111023</a:t>
            </a:r>
            <a:endParaRPr b="0" lang="id-ID" sz="1300" spc="-1" strike="noStrike">
              <a:latin typeface="Arial"/>
            </a:endParaRPr>
          </a:p>
        </p:txBody>
      </p:sp>
      <p:sp>
        <p:nvSpPr>
          <p:cNvPr id="78" name="CustomShape 3"/>
          <p:cNvSpPr/>
          <p:nvPr/>
        </p:nvSpPr>
        <p:spPr>
          <a:xfrm>
            <a:off x="366840" y="693000"/>
            <a:ext cx="5329800" cy="292320"/>
          </a:xfrm>
          <a:prstGeom prst="rect">
            <a:avLst/>
          </a:prstGeom>
          <a:noFill/>
          <a:ln>
            <a:noFill/>
          </a:ln>
        </p:spPr>
        <p:style>
          <a:lnRef idx="0"/>
          <a:fillRef idx="0"/>
          <a:effectRef idx="0"/>
          <a:fontRef idx="minor"/>
        </p:style>
        <p:txBody>
          <a:bodyPr lIns="90000" rIns="90000" tIns="45000" bIns="45000"/>
          <a:p>
            <a:r>
              <a:rPr b="0" lang="id-ID" sz="1600" spc="-1" strike="noStrike">
                <a:solidFill>
                  <a:srgbClr val="000000"/>
                </a:solidFill>
                <a:latin typeface="Calibri"/>
                <a:ea typeface="DejaVu Sans"/>
              </a:rPr>
              <a:t>Perulangan menggunakan for &amp; do While</a:t>
            </a:r>
            <a:endParaRPr b="0" lang="id-ID" sz="1600" spc="-1" strike="noStrike">
              <a:latin typeface="Arial"/>
            </a:endParaRPr>
          </a:p>
        </p:txBody>
      </p:sp>
      <p:pic>
        <p:nvPicPr>
          <p:cNvPr id="79" name="" descr=""/>
          <p:cNvPicPr/>
          <p:nvPr/>
        </p:nvPicPr>
        <p:blipFill>
          <a:blip r:embed="rId1"/>
          <a:srcRect l="18023" t="25408" r="50542" b="16988"/>
          <a:stretch/>
        </p:blipFill>
        <p:spPr>
          <a:xfrm>
            <a:off x="504360" y="2016360"/>
            <a:ext cx="2375640" cy="2447640"/>
          </a:xfrm>
          <a:prstGeom prst="rect">
            <a:avLst/>
          </a:prstGeom>
          <a:ln>
            <a:solidFill>
              <a:srgbClr val="000000"/>
            </a:solidFill>
          </a:ln>
        </p:spPr>
      </p:pic>
      <p:sp>
        <p:nvSpPr>
          <p:cNvPr id="80" name="TextShape 4"/>
          <p:cNvSpPr txBox="1"/>
          <p:nvPr/>
        </p:nvSpPr>
        <p:spPr>
          <a:xfrm>
            <a:off x="3168000" y="2016000"/>
            <a:ext cx="3960000" cy="1380600"/>
          </a:xfrm>
          <a:prstGeom prst="rect">
            <a:avLst/>
          </a:prstGeom>
          <a:noFill/>
          <a:ln>
            <a:noFill/>
          </a:ln>
        </p:spPr>
        <p:txBody>
          <a:bodyPr lIns="90000" rIns="90000" tIns="45000" bIns="45000"/>
          <a:p>
            <a:r>
              <a:rPr b="0" lang="id-ID" sz="1300" spc="-1" strike="noStrike">
                <a:latin typeface="Arial"/>
              </a:rPr>
              <a:t>Baris kode disamping memberikan output perulangan yang membentuk segitiga siku-siku sesuai dengan inputan yang dimasukkan oleh user pada variabel tinggi. </a:t>
            </a:r>
            <a:endParaRPr b="0" lang="id-ID" sz="1300" spc="-1" strike="noStrike">
              <a:latin typeface="Arial"/>
            </a:endParaRPr>
          </a:p>
          <a:p>
            <a:endParaRPr b="0" lang="id-ID" sz="1300" spc="-1" strike="noStrike">
              <a:latin typeface="Arial"/>
            </a:endParaRPr>
          </a:p>
          <a:p>
            <a:r>
              <a:rPr b="0" lang="id-ID" sz="1300" spc="-1" strike="noStrike">
                <a:latin typeface="Arial"/>
              </a:rPr>
              <a:t>Outputnya akan berbentuk urutan angka dariyang terkecil ke terbesar berdasarkan pada inputnya</a:t>
            </a:r>
            <a:endParaRPr b="0" lang="id-ID" sz="1300" spc="-1" strike="noStrike">
              <a:latin typeface="Arial"/>
            </a:endParaRPr>
          </a:p>
        </p:txBody>
      </p:sp>
      <p:pic>
        <p:nvPicPr>
          <p:cNvPr id="81" name="" descr=""/>
          <p:cNvPicPr/>
          <p:nvPr/>
        </p:nvPicPr>
        <p:blipFill>
          <a:blip r:embed="rId2"/>
          <a:srcRect l="17108" t="54306" r="61933" b="25354"/>
          <a:stretch/>
        </p:blipFill>
        <p:spPr>
          <a:xfrm>
            <a:off x="3135600" y="3464640"/>
            <a:ext cx="1832400" cy="999360"/>
          </a:xfrm>
          <a:prstGeom prst="rect">
            <a:avLst/>
          </a:prstGeom>
          <a:ln>
            <a:solidFill>
              <a:srgbClr val="000000"/>
            </a:solidFill>
          </a:ln>
        </p:spPr>
      </p:pic>
      <p:pic>
        <p:nvPicPr>
          <p:cNvPr id="82" name="" descr=""/>
          <p:cNvPicPr/>
          <p:nvPr/>
        </p:nvPicPr>
        <p:blipFill>
          <a:blip r:embed="rId3"/>
          <a:srcRect l="18062" t="27259" r="39074" b="11747"/>
          <a:stretch/>
        </p:blipFill>
        <p:spPr>
          <a:xfrm>
            <a:off x="3816360" y="4752360"/>
            <a:ext cx="3239640" cy="2591640"/>
          </a:xfrm>
          <a:prstGeom prst="rect">
            <a:avLst/>
          </a:prstGeom>
          <a:ln>
            <a:solidFill>
              <a:srgbClr val="000000"/>
            </a:solidFill>
          </a:ln>
        </p:spPr>
      </p:pic>
      <p:sp>
        <p:nvSpPr>
          <p:cNvPr id="83" name="TextShape 5"/>
          <p:cNvSpPr txBox="1"/>
          <p:nvPr/>
        </p:nvSpPr>
        <p:spPr>
          <a:xfrm>
            <a:off x="504000" y="4896000"/>
            <a:ext cx="2808000" cy="2486520"/>
          </a:xfrm>
          <a:prstGeom prst="rect">
            <a:avLst/>
          </a:prstGeom>
          <a:noFill/>
          <a:ln>
            <a:noFill/>
          </a:ln>
        </p:spPr>
        <p:txBody>
          <a:bodyPr lIns="90000" rIns="90000" tIns="45000" bIns="45000"/>
          <a:p>
            <a:r>
              <a:rPr b="0" lang="id-ID" sz="1300" spc="-1" strike="noStrike">
                <a:latin typeface="Arial"/>
              </a:rPr>
              <a:t>Selanjutnya baris kode disamping untuk soal ke 3 yang meminta kami mentukan mana dari output baris kode tersebut yang merupakan jumlah deret dan yang merupakan baris deret.</a:t>
            </a:r>
            <a:endParaRPr b="0" lang="id-ID" sz="1300" spc="-1" strike="noStrike">
              <a:latin typeface="Arial"/>
            </a:endParaRPr>
          </a:p>
          <a:p>
            <a:endParaRPr b="0" lang="id-ID" sz="1300" spc="-1" strike="noStrike">
              <a:latin typeface="Arial"/>
            </a:endParaRPr>
          </a:p>
          <a:p>
            <a:r>
              <a:rPr b="0" lang="id-ID" sz="1300" spc="-1" strike="noStrike">
                <a:latin typeface="Arial"/>
              </a:rPr>
              <a:t>Dari pengamatan saya, saya menyimpulkan </a:t>
            </a:r>
            <a:r>
              <a:rPr b="1" lang="id-ID" sz="1300" spc="-1" strike="noStrike">
                <a:latin typeface="Arial"/>
              </a:rPr>
              <a:t>angka yang keluar disebelah kiri adalah angka jumlah deret dan di sebelah kanan adalah angka baris deretnya</a:t>
            </a:r>
            <a:endParaRPr b="0" lang="id-ID" sz="1300" spc="-1" strike="noStrike">
              <a:latin typeface="Arial"/>
            </a:endParaRPr>
          </a:p>
        </p:txBody>
      </p:sp>
      <p:pic>
        <p:nvPicPr>
          <p:cNvPr id="84" name="" descr=""/>
          <p:cNvPicPr/>
          <p:nvPr/>
        </p:nvPicPr>
        <p:blipFill>
          <a:blip r:embed="rId4"/>
          <a:srcRect l="17108" t="55940" r="60030" b="16944"/>
          <a:stretch/>
        </p:blipFill>
        <p:spPr>
          <a:xfrm>
            <a:off x="648000" y="7632000"/>
            <a:ext cx="2896200" cy="1930320"/>
          </a:xfrm>
          <a:prstGeom prst="rect">
            <a:avLst/>
          </a:prstGeom>
          <a:ln>
            <a:solidFill>
              <a:srgbClr val="000000"/>
            </a:solid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 descr=""/>
          <p:cNvPicPr/>
          <p:nvPr/>
        </p:nvPicPr>
        <p:blipFill>
          <a:blip r:embed="rId1"/>
          <a:srcRect l="18062" t="27318" r="54314" b="21850"/>
          <a:stretch/>
        </p:blipFill>
        <p:spPr>
          <a:xfrm>
            <a:off x="369360" y="360000"/>
            <a:ext cx="3230640" cy="3342240"/>
          </a:xfrm>
          <a:prstGeom prst="rect">
            <a:avLst/>
          </a:prstGeom>
          <a:ln>
            <a:solidFill>
              <a:srgbClr val="000000"/>
            </a:solidFill>
          </a:ln>
        </p:spPr>
      </p:pic>
      <p:sp>
        <p:nvSpPr>
          <p:cNvPr id="86" name="TextShape 1"/>
          <p:cNvSpPr txBox="1"/>
          <p:nvPr/>
        </p:nvSpPr>
        <p:spPr>
          <a:xfrm>
            <a:off x="3816000" y="792000"/>
            <a:ext cx="3456000" cy="2117880"/>
          </a:xfrm>
          <a:prstGeom prst="rect">
            <a:avLst/>
          </a:prstGeom>
          <a:noFill/>
          <a:ln>
            <a:noFill/>
          </a:ln>
        </p:spPr>
        <p:txBody>
          <a:bodyPr lIns="90000" rIns="90000" tIns="45000" bIns="45000"/>
          <a:p>
            <a:r>
              <a:rPr b="0" lang="id-ID" sz="1300" spc="-1" strike="noStrike">
                <a:latin typeface="Arial"/>
              </a:rPr>
              <a:t>Di soal selanjutnya kami diminta untuk menambahkan variabel input yang tepat untuk sebuah program yang sudah berjalan, jadi pada dasarnya kami perlu menganalisa kebutuhan dari aplikasi tersebut dan menggantikan nilai yang sebelumnya adalah sebuah konstanta menjadi variabel tidak tetap.</a:t>
            </a:r>
            <a:endParaRPr b="0" lang="id-ID" sz="1300" spc="-1" strike="noStrike">
              <a:latin typeface="Arial"/>
            </a:endParaRPr>
          </a:p>
          <a:p>
            <a:endParaRPr b="0" lang="id-ID" sz="1300" spc="-1" strike="noStrike">
              <a:latin typeface="Arial"/>
            </a:endParaRPr>
          </a:p>
          <a:p>
            <a:r>
              <a:rPr b="0" lang="id-ID" sz="1300" spc="-1" strike="noStrike">
                <a:latin typeface="Arial"/>
              </a:rPr>
              <a:t>Hasil yang saya dapatkan seperti gambar di samping.</a:t>
            </a:r>
            <a:endParaRPr b="0" lang="id-ID" sz="1300" spc="-1" strike="noStrike">
              <a:latin typeface="Arial"/>
            </a:endParaRPr>
          </a:p>
        </p:txBody>
      </p:sp>
      <p:pic>
        <p:nvPicPr>
          <p:cNvPr id="87" name="" descr=""/>
          <p:cNvPicPr/>
          <p:nvPr/>
        </p:nvPicPr>
        <p:blipFill>
          <a:blip r:embed="rId2"/>
          <a:srcRect l="18059" t="27219" r="51458" b="25340"/>
          <a:stretch/>
        </p:blipFill>
        <p:spPr>
          <a:xfrm>
            <a:off x="3888000" y="4154760"/>
            <a:ext cx="3233160" cy="2829240"/>
          </a:xfrm>
          <a:prstGeom prst="rect">
            <a:avLst/>
          </a:prstGeom>
          <a:ln>
            <a:solidFill>
              <a:srgbClr val="000000"/>
            </a:solidFill>
          </a:ln>
        </p:spPr>
      </p:pic>
      <p:sp>
        <p:nvSpPr>
          <p:cNvPr id="88" name="TextShape 2"/>
          <p:cNvSpPr txBox="1"/>
          <p:nvPr/>
        </p:nvSpPr>
        <p:spPr>
          <a:xfrm>
            <a:off x="216000" y="4248000"/>
            <a:ext cx="3456000" cy="1204560"/>
          </a:xfrm>
          <a:prstGeom prst="rect">
            <a:avLst/>
          </a:prstGeom>
          <a:noFill/>
          <a:ln>
            <a:noFill/>
          </a:ln>
        </p:spPr>
        <p:txBody>
          <a:bodyPr lIns="90000" rIns="90000" tIns="45000" bIns="45000"/>
          <a:p>
            <a:r>
              <a:rPr b="0" lang="id-ID" sz="1300" spc="-1" strike="noStrike">
                <a:latin typeface="Arial"/>
              </a:rPr>
              <a:t>Disamping adalah baris kode untuk sebuah logika do-while yang dibuat sesuai dengan soal, dimana parameternya adalah angka diantara 20 dan 10 jadi dengan baris kode disamping akan mendapatkan output hitung mundur dari 20 ke 10</a:t>
            </a:r>
            <a:endParaRPr b="0" lang="id-ID" sz="13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 descr=""/>
          <p:cNvPicPr/>
          <p:nvPr/>
        </p:nvPicPr>
        <p:blipFill>
          <a:blip r:embed="rId1"/>
          <a:srcRect l="18062" t="20369" r="11455" b="8474"/>
          <a:stretch/>
        </p:blipFill>
        <p:spPr>
          <a:xfrm>
            <a:off x="433080" y="332280"/>
            <a:ext cx="6694920" cy="3799800"/>
          </a:xfrm>
          <a:prstGeom prst="rect">
            <a:avLst/>
          </a:prstGeom>
          <a:ln>
            <a:solidFill>
              <a:srgbClr val="000000"/>
            </a:solidFill>
          </a:ln>
        </p:spPr>
      </p:pic>
      <p:sp>
        <p:nvSpPr>
          <p:cNvPr id="90" name="TextShape 1"/>
          <p:cNvSpPr txBox="1"/>
          <p:nvPr/>
        </p:nvSpPr>
        <p:spPr>
          <a:xfrm>
            <a:off x="432000" y="4536000"/>
            <a:ext cx="6768000" cy="2229120"/>
          </a:xfrm>
          <a:prstGeom prst="rect">
            <a:avLst/>
          </a:prstGeom>
          <a:noFill/>
          <a:ln>
            <a:noFill/>
          </a:ln>
        </p:spPr>
        <p:txBody>
          <a:bodyPr lIns="90000" rIns="90000" tIns="45000" bIns="45000"/>
          <a:p>
            <a:r>
              <a:rPr b="0" lang="id-ID" sz="1300" spc="-1" strike="noStrike">
                <a:latin typeface="Calibri"/>
              </a:rPr>
              <a:t>Di atas adalah baris kode yang menunjukkan implementasi dari logika do-while dalam aplikasi sehari-hari, yaitu menu restoran. Sebenaryna dengan atau tanpa logika do-while program akan tetap berjalan selama kita menempatkan parameter yang tepat, untuk menentukan apakah menu tersebut akan berjalan sekali lagi atau tidak.</a:t>
            </a:r>
            <a:endParaRPr b="0" lang="id-ID" sz="1300" spc="-1" strike="noStrike">
              <a:latin typeface="Calibri"/>
            </a:endParaRPr>
          </a:p>
          <a:p>
            <a:endParaRPr b="0" lang="id-ID" sz="1300" spc="-1" strike="noStrike">
              <a:latin typeface="Calibri"/>
            </a:endParaRPr>
          </a:p>
          <a:p>
            <a:r>
              <a:rPr b="0" lang="id-ID" sz="1300" spc="-1" strike="noStrike">
                <a:latin typeface="Calibri"/>
              </a:rPr>
              <a:t>Do-while digunakan ketika kita ingin meng-outputkan sebuah nilai berupa teks angka atau apapun yang awalannya harus diketaui dan memiliki output seperti menu restoran dimana sebelum user memberikan inputan parameter menu harus muncul terlebih dahulu. </a:t>
            </a:r>
            <a:endParaRPr b="0" lang="id-ID" sz="1300" spc="-1" strike="noStrike">
              <a:latin typeface="Calibri"/>
            </a:endParaRPr>
          </a:p>
          <a:p>
            <a:endParaRPr b="0" lang="id-ID" sz="1300" spc="-1" strike="noStrike">
              <a:latin typeface="Calibri"/>
            </a:endParaRPr>
          </a:p>
          <a:p>
            <a:r>
              <a:rPr b="0" lang="id-ID" sz="1300" spc="-1" strike="noStrike">
                <a:latin typeface="Calibri"/>
              </a:rPr>
              <a:t>Penggunaannya akan sama persis seperti gambar di atas.</a:t>
            </a:r>
            <a:endParaRPr b="0" lang="id-ID" sz="1300" spc="-1" strike="noStrike">
              <a:latin typeface="Calibri"/>
            </a:endParaRPr>
          </a:p>
          <a:p>
            <a:endParaRPr b="0" lang="id-ID" sz="1300" spc="-1" strike="noStrike">
              <a:latin typeface="Calibri"/>
            </a:endParaRPr>
          </a:p>
          <a:p>
            <a:endParaRPr b="0" lang="id-ID" sz="1300" spc="-1" strike="noStrike">
              <a:latin typeface="Calibri"/>
            </a:endParaRPr>
          </a:p>
          <a:p>
            <a:r>
              <a:rPr b="0" lang="id-ID" sz="1300" spc="-1" strike="noStrike">
                <a:latin typeface="Calibri"/>
              </a:rPr>
              <a:t>Terimakasih</a:t>
            </a:r>
            <a:endParaRPr b="0" lang="id-ID" sz="1300" spc="-1" strike="noStrike">
              <a:latin typeface="Calibri"/>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04000" y="5587200"/>
            <a:ext cx="2203920" cy="1218960"/>
          </a:xfrm>
          <a:prstGeom prst="rect">
            <a:avLst/>
          </a:prstGeom>
          <a:noFill/>
          <a:ln>
            <a:noFill/>
          </a:ln>
        </p:spPr>
        <p:style>
          <a:lnRef idx="0"/>
          <a:fillRef idx="0"/>
          <a:effectRef idx="0"/>
          <a:fontRef idx="minor"/>
        </p:style>
        <p:txBody>
          <a:bodyPr wrap="none" lIns="90000" rIns="90000" tIns="45000" bIns="45000"/>
          <a:p>
            <a:pPr>
              <a:lnSpc>
                <a:spcPct val="100000"/>
              </a:lnSpc>
            </a:pPr>
            <a:r>
              <a:rPr b="1" lang="id-ID" sz="1400" spc="-1" strike="noStrike">
                <a:solidFill>
                  <a:srgbClr val="000000"/>
                </a:solidFill>
                <a:latin typeface="Calibri"/>
                <a:ea typeface="DejaVu Sans"/>
              </a:rPr>
              <a:t>Ditulis oleh : </a:t>
            </a:r>
            <a:endParaRPr b="0" lang="id-ID" sz="1400" spc="-1" strike="noStrike">
              <a:latin typeface="Arial"/>
            </a:endParaRPr>
          </a:p>
          <a:p>
            <a:pPr>
              <a:lnSpc>
                <a:spcPct val="100000"/>
              </a:lnSpc>
            </a:pPr>
            <a:r>
              <a:rPr b="1" lang="id-ID" sz="2000" spc="-1" strike="noStrike">
                <a:solidFill>
                  <a:srgbClr val="000000"/>
                </a:solidFill>
                <a:latin typeface="Calibri"/>
                <a:ea typeface="DejaVu Sans"/>
              </a:rPr>
              <a:t>Panji Iman Baskoro</a:t>
            </a:r>
            <a:endParaRPr b="0" lang="id-ID" sz="2000" spc="-1" strike="noStrike">
              <a:latin typeface="Arial"/>
            </a:endParaRPr>
          </a:p>
          <a:p>
            <a:pPr>
              <a:lnSpc>
                <a:spcPct val="100000"/>
              </a:lnSpc>
            </a:pPr>
            <a:r>
              <a:rPr b="1" lang="id-ID" sz="2000" spc="-1" strike="noStrike">
                <a:solidFill>
                  <a:srgbClr val="000000"/>
                </a:solidFill>
                <a:latin typeface="Calibri"/>
                <a:ea typeface="DejaVu Sans"/>
              </a:rPr>
              <a:t>TI A</a:t>
            </a:r>
            <a:endParaRPr b="0" lang="id-ID" sz="2000" spc="-1" strike="noStrike">
              <a:latin typeface="Arial"/>
            </a:endParaRPr>
          </a:p>
          <a:p>
            <a:pPr>
              <a:lnSpc>
                <a:spcPct val="100000"/>
              </a:lnSpc>
            </a:pPr>
            <a:r>
              <a:rPr b="1" lang="id-ID" sz="2000" spc="-1" strike="noStrike">
                <a:solidFill>
                  <a:srgbClr val="000000"/>
                </a:solidFill>
                <a:latin typeface="Calibri"/>
                <a:ea typeface="DejaVu Sans"/>
              </a:rPr>
              <a:t>171111023</a:t>
            </a:r>
            <a:endParaRPr b="0" lang="id-ID" sz="2000" spc="-1" strike="noStrike">
              <a:latin typeface="Arial"/>
            </a:endParaRPr>
          </a:p>
        </p:txBody>
      </p:sp>
      <p:sp>
        <p:nvSpPr>
          <p:cNvPr id="92" name="CustomShape 2"/>
          <p:cNvSpPr/>
          <p:nvPr/>
        </p:nvSpPr>
        <p:spPr>
          <a:xfrm>
            <a:off x="507960" y="6903000"/>
            <a:ext cx="2274120" cy="1005840"/>
          </a:xfrm>
          <a:prstGeom prst="rect">
            <a:avLst/>
          </a:prstGeom>
          <a:noFill/>
          <a:ln>
            <a:noFill/>
          </a:ln>
        </p:spPr>
        <p:style>
          <a:lnRef idx="0"/>
          <a:fillRef idx="0"/>
          <a:effectRef idx="0"/>
          <a:fontRef idx="minor"/>
        </p:style>
        <p:txBody>
          <a:bodyPr wrap="none" lIns="90000" rIns="90000" tIns="45000" bIns="45000"/>
          <a:p>
            <a:pPr>
              <a:lnSpc>
                <a:spcPct val="100000"/>
              </a:lnSpc>
            </a:pPr>
            <a:r>
              <a:rPr b="1" lang="id-ID" sz="2000" spc="-1" strike="noStrike">
                <a:solidFill>
                  <a:srgbClr val="000000"/>
                </a:solidFill>
                <a:latin typeface="Calibri"/>
                <a:ea typeface="DejaVu Sans"/>
              </a:rPr>
              <a:t>Blog :</a:t>
            </a:r>
            <a:endParaRPr b="0" lang="id-ID" sz="2000" spc="-1" strike="noStrike">
              <a:latin typeface="Arial"/>
            </a:endParaRPr>
          </a:p>
          <a:p>
            <a:pPr>
              <a:lnSpc>
                <a:spcPct val="100000"/>
              </a:lnSpc>
            </a:pPr>
            <a:r>
              <a:rPr b="1" lang="id-ID" sz="2000" spc="-1" strike="noStrike">
                <a:solidFill>
                  <a:srgbClr val="000000"/>
                </a:solidFill>
                <a:latin typeface="Calibri"/>
                <a:ea typeface="DejaVu Sans"/>
              </a:rPr>
              <a:t>https://bijancot.me</a:t>
            </a:r>
            <a:endParaRPr b="0" lang="id-ID" sz="2000" spc="-1" strike="noStrike">
              <a:latin typeface="Arial"/>
            </a:endParaRPr>
          </a:p>
          <a:p>
            <a:pPr>
              <a:lnSpc>
                <a:spcPct val="100000"/>
              </a:lnSpc>
            </a:pPr>
            <a:endParaRPr b="0" lang="id-ID" sz="2000" spc="-1" strike="noStrike">
              <a:latin typeface="Arial"/>
            </a:endParaRPr>
          </a:p>
        </p:txBody>
      </p:sp>
      <p:sp>
        <p:nvSpPr>
          <p:cNvPr id="93" name="CustomShape 3"/>
          <p:cNvSpPr/>
          <p:nvPr/>
        </p:nvSpPr>
        <p:spPr>
          <a:xfrm>
            <a:off x="521640" y="7736760"/>
            <a:ext cx="2792160" cy="1005840"/>
          </a:xfrm>
          <a:prstGeom prst="rect">
            <a:avLst/>
          </a:prstGeom>
          <a:noFill/>
          <a:ln>
            <a:noFill/>
          </a:ln>
        </p:spPr>
        <p:style>
          <a:lnRef idx="0"/>
          <a:fillRef idx="0"/>
          <a:effectRef idx="0"/>
          <a:fontRef idx="minor"/>
        </p:style>
        <p:txBody>
          <a:bodyPr wrap="none" lIns="90000" rIns="90000" tIns="45000" bIns="45000"/>
          <a:p>
            <a:pPr>
              <a:lnSpc>
                <a:spcPct val="100000"/>
              </a:lnSpc>
            </a:pPr>
            <a:r>
              <a:rPr b="1" lang="id-ID" sz="2000" spc="-1" strike="noStrike">
                <a:solidFill>
                  <a:srgbClr val="000000"/>
                </a:solidFill>
                <a:latin typeface="Calibri"/>
                <a:ea typeface="DejaVu Sans"/>
              </a:rPr>
              <a:t>Portofolio :</a:t>
            </a:r>
            <a:endParaRPr b="0" lang="id-ID" sz="2000" spc="-1" strike="noStrike">
              <a:latin typeface="Arial"/>
            </a:endParaRPr>
          </a:p>
          <a:p>
            <a:pPr>
              <a:lnSpc>
                <a:spcPct val="100000"/>
              </a:lnSpc>
            </a:pPr>
            <a:r>
              <a:rPr b="1" lang="id-ID" sz="2000" spc="-1" strike="noStrike" u="sng">
                <a:solidFill>
                  <a:srgbClr val="0000ff"/>
                </a:solidFill>
                <a:uFillTx/>
                <a:latin typeface="Calibri"/>
                <a:ea typeface="DejaVu Sans"/>
                <a:hlinkClick r:id="rId1"/>
              </a:rPr>
              <a:t>http://bijancot.github.io</a:t>
            </a:r>
            <a:endParaRPr b="0" lang="id-ID" sz="2000" spc="-1" strike="noStrike">
              <a:latin typeface="Arial"/>
            </a:endParaRPr>
          </a:p>
          <a:p>
            <a:pPr>
              <a:lnSpc>
                <a:spcPct val="100000"/>
              </a:lnSpc>
            </a:pPr>
            <a:endParaRPr b="0" lang="id-ID" sz="20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TotalTime>
  <Application>LibreOffice/5.4.6.2$Windows_x86 LibreOffice_project/4014ce260a04f1026ba855d3b8d91541c224eab8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2018-03-31T09:00:59Z</dcterms:created>
  <dc:creator/>
  <dc:description/>
  <dc:language>id-ID</dc:language>
  <cp:lastModifiedBy/>
  <dcterms:modified xsi:type="dcterms:W3CDTF">2018-04-07T00:08:32Z</dcterms:modified>
  <cp:revision>5</cp:revision>
  <dc:subject/>
  <dc:title/>
</cp:coreProperties>
</file>