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61" r:id="rId5"/>
    <p:sldId id="259" r:id="rId6"/>
  </p:sldIdLst>
  <p:sldSz cx="7559675" cy="10691813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  <p15:guide id="3" pos="23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5" d="100"/>
          <a:sy n="45" d="100"/>
        </p:scale>
        <p:origin x="2328" y="72"/>
      </p:cViewPr>
      <p:guideLst>
        <p:guide orient="horz" pos="3367"/>
        <p:guide pos="2381"/>
        <p:guide pos="23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2920" cy="1784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d-ID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292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jancot.github.io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24000" y="279720"/>
            <a:ext cx="647928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Tugas Pemprogramman Dasar I</a:t>
            </a:r>
            <a:endParaRPr lang="id-ID" sz="2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91040" y="1047600"/>
            <a:ext cx="2087280" cy="58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Oleh : </a:t>
            </a:r>
            <a:endParaRPr lang="id-ID" sz="1300" b="0" strike="noStrike" spc="-1">
              <a:latin typeface="Arial"/>
            </a:endParaRPr>
          </a:p>
          <a:p>
            <a:r>
              <a:rPr lang="id-ID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1300" b="0" strike="noStrike" spc="-1">
              <a:latin typeface="Arial"/>
            </a:endParaRPr>
          </a:p>
          <a:p>
            <a:r>
              <a:rPr lang="id-ID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1300" b="0" strike="noStrike" spc="-1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66840" y="693000"/>
            <a:ext cx="5329800" cy="29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1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Array 1 Dimensi</a:t>
            </a:r>
            <a:endParaRPr lang="id-ID" sz="14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02" t="4231" r="27120" b="15603"/>
          <a:stretch/>
        </p:blipFill>
        <p:spPr>
          <a:xfrm>
            <a:off x="390665" y="1998920"/>
            <a:ext cx="6778345" cy="58053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16402" y="8172417"/>
            <a:ext cx="6852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300" dirty="0" smtClean="0">
                <a:latin typeface="Calibri" panose="020F0502020204030204" pitchFamily="34" charset="0"/>
              </a:rPr>
              <a:t>Di atas adalah baris Kode untuk program yang menampilkan output array 10 nama teman di kelas untuk baris kode ada di halaman berikutnya</a:t>
            </a:r>
            <a:endParaRPr lang="id-ID" sz="13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237" t="23432" r="55516" b="14649"/>
          <a:stretch/>
        </p:blipFill>
        <p:spPr>
          <a:xfrm>
            <a:off x="425303" y="595424"/>
            <a:ext cx="2764465" cy="4529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019107" y="857217"/>
            <a:ext cx="225676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300" dirty="0" smtClean="0">
                <a:latin typeface="Calibri" panose="020F0502020204030204" pitchFamily="34" charset="0"/>
              </a:rPr>
              <a:t>Di samping adalah output dari program menampilkan output array 1 dimensi dengan metode perulangan dan ouput manual </a:t>
            </a:r>
            <a:endParaRPr lang="id-ID" sz="1300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4545" t="17037" r="29856" b="15521"/>
          <a:stretch/>
        </p:blipFill>
        <p:spPr>
          <a:xfrm>
            <a:off x="2732568" y="5588185"/>
            <a:ext cx="4455186" cy="37046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25303" y="6547968"/>
            <a:ext cx="22567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300" dirty="0" smtClean="0">
                <a:latin typeface="Calibri" panose="020F0502020204030204" pitchFamily="34" charset="0"/>
              </a:rPr>
              <a:t>Baris kode untuk program manipulasi String, sesuai dengna yang diminta yaitu 8 manipulasi string</a:t>
            </a:r>
            <a:endParaRPr lang="id-ID" sz="13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564" t="38839" r="49959" b="34417"/>
          <a:stretch/>
        </p:blipFill>
        <p:spPr>
          <a:xfrm>
            <a:off x="635381" y="595422"/>
            <a:ext cx="6215888" cy="35300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35381" y="4527782"/>
            <a:ext cx="56777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300" dirty="0" smtClean="0">
                <a:latin typeface="Calibri" panose="020F0502020204030204" pitchFamily="34" charset="0"/>
              </a:rPr>
              <a:t>Di atas adalah output dari program manipulasi string yang sudah saya buat</a:t>
            </a:r>
            <a:endParaRPr lang="id-ID" sz="13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9790" y="6436594"/>
            <a:ext cx="22200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200" b="1" cap="none" spc="0" dirty="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t>Terimakasih</a:t>
            </a:r>
            <a:endParaRPr lang="en-US" sz="3600" b="1" cap="none" spc="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5587200"/>
            <a:ext cx="2203920" cy="121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Ditulis oleh : </a:t>
            </a:r>
            <a:endParaRPr lang="id-ID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 A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7960" y="6903000"/>
            <a:ext cx="227412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Blog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https://bijancot.me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521640" y="7736760"/>
            <a:ext cx="27921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Portofolio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http://bijancot.github.io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100</Words>
  <Application>Microsoft Office PowerPoint</Application>
  <PresentationFormat>Custom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bijan</dc:creator>
  <dc:description/>
  <cp:lastModifiedBy>bijan</cp:lastModifiedBy>
  <cp:revision>7</cp:revision>
  <dcterms:created xsi:type="dcterms:W3CDTF">2018-03-31T09:00:59Z</dcterms:created>
  <dcterms:modified xsi:type="dcterms:W3CDTF">2018-05-18T16:16:08Z</dcterms:modified>
  <dc:language>id-ID</dc:language>
</cp:coreProperties>
</file>