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0" r:id="rId4"/>
    <p:sldId id="261" r:id="rId5"/>
    <p:sldId id="262" r:id="rId6"/>
    <p:sldId id="264" r:id="rId7"/>
    <p:sldId id="266" r:id="rId8"/>
    <p:sldId id="265" r:id="rId9"/>
    <p:sldId id="259" r:id="rId10"/>
  </p:sldIdLst>
  <p:sldSz cx="7559675" cy="10691813"/>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userDrawn="1">
          <p15:clr>
            <a:srgbClr val="A4A3A4"/>
          </p15:clr>
        </p15:guide>
        <p15:guide id="2" pos="2381" userDrawn="1">
          <p15:clr>
            <a:srgbClr val="A4A3A4"/>
          </p15:clr>
        </p15:guide>
        <p15:guide id="3" pos="2358" userDrawn="1">
          <p15:clr>
            <a:srgbClr val="A4A3A4"/>
          </p15:clr>
        </p15:guide>
        <p15:guide id="4" pos="2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96" d="100"/>
          <a:sy n="96" d="100"/>
        </p:scale>
        <p:origin x="1110" y="-204"/>
      </p:cViewPr>
      <p:guideLst>
        <p:guide orient="horz" pos="3367"/>
        <p:guide pos="2381"/>
        <p:guide pos="2358"/>
        <p:guide pos="23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24" name="PlaceHolder 2"/>
          <p:cNvSpPr>
            <a:spLocks noGrp="1"/>
          </p:cNvSpPr>
          <p:nvPr>
            <p:ph type="body"/>
          </p:nvPr>
        </p:nvSpPr>
        <p:spPr>
          <a:xfrm>
            <a:off x="377640" y="2501640"/>
            <a:ext cx="6803280" cy="2957400"/>
          </a:xfrm>
          <a:prstGeom prst="rect">
            <a:avLst/>
          </a:prstGeom>
        </p:spPr>
        <p:txBody>
          <a:bodyPr lIns="0" tIns="0" rIns="0" bIns="0">
            <a:normAutofit/>
          </a:bodyPr>
          <a:lstStyle/>
          <a:p>
            <a:endParaRPr lang="id-ID" sz="3200" b="0" strike="noStrike" spc="-1">
              <a:latin typeface="Arial"/>
            </a:endParaRPr>
          </a:p>
        </p:txBody>
      </p:sp>
      <p:sp>
        <p:nvSpPr>
          <p:cNvPr id="25" name="PlaceHolder 3"/>
          <p:cNvSpPr>
            <a:spLocks noGrp="1"/>
          </p:cNvSpPr>
          <p:nvPr>
            <p:ph type="body"/>
          </p:nvPr>
        </p:nvSpPr>
        <p:spPr>
          <a:xfrm>
            <a:off x="377640" y="5740560"/>
            <a:ext cx="680328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27"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28"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29" name="PlaceHolder 4"/>
          <p:cNvSpPr>
            <a:spLocks noGrp="1"/>
          </p:cNvSpPr>
          <p:nvPr>
            <p:ph type="body"/>
          </p:nvPr>
        </p:nvSpPr>
        <p:spPr>
          <a:xfrm>
            <a:off x="3863880" y="5740560"/>
            <a:ext cx="3319920" cy="2957400"/>
          </a:xfrm>
          <a:prstGeom prst="rect">
            <a:avLst/>
          </a:prstGeom>
        </p:spPr>
        <p:txBody>
          <a:bodyPr lIns="0" tIns="0" rIns="0" bIns="0">
            <a:normAutofit/>
          </a:bodyPr>
          <a:lstStyle/>
          <a:p>
            <a:endParaRPr lang="id-ID" sz="3200" b="0" strike="noStrike" spc="-1">
              <a:latin typeface="Arial"/>
            </a:endParaRPr>
          </a:p>
        </p:txBody>
      </p:sp>
      <p:sp>
        <p:nvSpPr>
          <p:cNvPr id="30" name="PlaceHolder 5"/>
          <p:cNvSpPr>
            <a:spLocks noGrp="1"/>
          </p:cNvSpPr>
          <p:nvPr>
            <p:ph type="body"/>
          </p:nvPr>
        </p:nvSpPr>
        <p:spPr>
          <a:xfrm>
            <a:off x="377640" y="5740560"/>
            <a:ext cx="331992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32" name="PlaceHolder 2"/>
          <p:cNvSpPr>
            <a:spLocks noGrp="1"/>
          </p:cNvSpPr>
          <p:nvPr>
            <p:ph type="body"/>
          </p:nvPr>
        </p:nvSpPr>
        <p:spPr>
          <a:xfrm>
            <a:off x="377640" y="2501640"/>
            <a:ext cx="2190240" cy="2957400"/>
          </a:xfrm>
          <a:prstGeom prst="rect">
            <a:avLst/>
          </a:prstGeom>
        </p:spPr>
        <p:txBody>
          <a:bodyPr lIns="0" tIns="0" rIns="0" bIns="0">
            <a:normAutofit/>
          </a:bodyPr>
          <a:lstStyle/>
          <a:p>
            <a:endParaRPr lang="id-ID" sz="3200" b="0" strike="noStrike" spc="-1">
              <a:latin typeface="Arial"/>
            </a:endParaRPr>
          </a:p>
        </p:txBody>
      </p:sp>
      <p:sp>
        <p:nvSpPr>
          <p:cNvPr id="33" name="PlaceHolder 3"/>
          <p:cNvSpPr>
            <a:spLocks noGrp="1"/>
          </p:cNvSpPr>
          <p:nvPr>
            <p:ph type="body"/>
          </p:nvPr>
        </p:nvSpPr>
        <p:spPr>
          <a:xfrm>
            <a:off x="2677680" y="2501640"/>
            <a:ext cx="2190240" cy="2957400"/>
          </a:xfrm>
          <a:prstGeom prst="rect">
            <a:avLst/>
          </a:prstGeom>
        </p:spPr>
        <p:txBody>
          <a:bodyPr lIns="0" tIns="0" rIns="0" bIns="0">
            <a:normAutofit/>
          </a:bodyPr>
          <a:lstStyle/>
          <a:p>
            <a:endParaRPr lang="id-ID" sz="3200" b="0" strike="noStrike" spc="-1">
              <a:latin typeface="Arial"/>
            </a:endParaRPr>
          </a:p>
        </p:txBody>
      </p:sp>
      <p:sp>
        <p:nvSpPr>
          <p:cNvPr id="34" name="PlaceHolder 4"/>
          <p:cNvSpPr>
            <a:spLocks noGrp="1"/>
          </p:cNvSpPr>
          <p:nvPr>
            <p:ph type="body"/>
          </p:nvPr>
        </p:nvSpPr>
        <p:spPr>
          <a:xfrm>
            <a:off x="4978080" y="2501640"/>
            <a:ext cx="2190240" cy="2957400"/>
          </a:xfrm>
          <a:prstGeom prst="rect">
            <a:avLst/>
          </a:prstGeom>
        </p:spPr>
        <p:txBody>
          <a:bodyPr lIns="0" tIns="0" rIns="0" bIns="0">
            <a:normAutofit/>
          </a:bodyPr>
          <a:lstStyle/>
          <a:p>
            <a:endParaRPr lang="id-ID" sz="3200" b="0" strike="noStrike" spc="-1">
              <a:latin typeface="Arial"/>
            </a:endParaRPr>
          </a:p>
        </p:txBody>
      </p:sp>
      <p:sp>
        <p:nvSpPr>
          <p:cNvPr id="35" name="PlaceHolder 5"/>
          <p:cNvSpPr>
            <a:spLocks noGrp="1"/>
          </p:cNvSpPr>
          <p:nvPr>
            <p:ph type="body"/>
          </p:nvPr>
        </p:nvSpPr>
        <p:spPr>
          <a:xfrm>
            <a:off x="4978080" y="5740560"/>
            <a:ext cx="2190240" cy="2957400"/>
          </a:xfrm>
          <a:prstGeom prst="rect">
            <a:avLst/>
          </a:prstGeom>
        </p:spPr>
        <p:txBody>
          <a:bodyPr lIns="0" tIns="0" rIns="0" bIns="0">
            <a:normAutofit/>
          </a:bodyPr>
          <a:lstStyle/>
          <a:p>
            <a:endParaRPr lang="id-ID" sz="3200" b="0" strike="noStrike" spc="-1">
              <a:latin typeface="Arial"/>
            </a:endParaRPr>
          </a:p>
        </p:txBody>
      </p:sp>
      <p:sp>
        <p:nvSpPr>
          <p:cNvPr id="36" name="PlaceHolder 6"/>
          <p:cNvSpPr>
            <a:spLocks noGrp="1"/>
          </p:cNvSpPr>
          <p:nvPr>
            <p:ph type="body"/>
          </p:nvPr>
        </p:nvSpPr>
        <p:spPr>
          <a:xfrm>
            <a:off x="2677680" y="5740560"/>
            <a:ext cx="2190240" cy="2957400"/>
          </a:xfrm>
          <a:prstGeom prst="rect">
            <a:avLst/>
          </a:prstGeom>
        </p:spPr>
        <p:txBody>
          <a:bodyPr lIns="0" tIns="0" rIns="0" bIns="0">
            <a:normAutofit/>
          </a:bodyPr>
          <a:lstStyle/>
          <a:p>
            <a:endParaRPr lang="id-ID" sz="3200" b="0" strike="noStrike" spc="-1">
              <a:latin typeface="Arial"/>
            </a:endParaRPr>
          </a:p>
        </p:txBody>
      </p:sp>
      <p:sp>
        <p:nvSpPr>
          <p:cNvPr id="37" name="PlaceHolder 7"/>
          <p:cNvSpPr>
            <a:spLocks noGrp="1"/>
          </p:cNvSpPr>
          <p:nvPr>
            <p:ph type="body"/>
          </p:nvPr>
        </p:nvSpPr>
        <p:spPr>
          <a:xfrm>
            <a:off x="377640" y="5740560"/>
            <a:ext cx="219024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41" name="PlaceHolder 2"/>
          <p:cNvSpPr>
            <a:spLocks noGrp="1"/>
          </p:cNvSpPr>
          <p:nvPr>
            <p:ph type="subTitle"/>
          </p:nvPr>
        </p:nvSpPr>
        <p:spPr>
          <a:xfrm>
            <a:off x="377640" y="2501640"/>
            <a:ext cx="6803280" cy="6200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43" name="PlaceHolder 2"/>
          <p:cNvSpPr>
            <a:spLocks noGrp="1"/>
          </p:cNvSpPr>
          <p:nvPr>
            <p:ph type="body"/>
          </p:nvPr>
        </p:nvSpPr>
        <p:spPr>
          <a:xfrm>
            <a:off x="377640" y="2501640"/>
            <a:ext cx="680328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45" name="PlaceHolder 2"/>
          <p:cNvSpPr>
            <a:spLocks noGrp="1"/>
          </p:cNvSpPr>
          <p:nvPr>
            <p:ph type="body"/>
          </p:nvPr>
        </p:nvSpPr>
        <p:spPr>
          <a:xfrm>
            <a:off x="377640" y="2501640"/>
            <a:ext cx="3319920" cy="6200640"/>
          </a:xfrm>
          <a:prstGeom prst="rect">
            <a:avLst/>
          </a:prstGeom>
        </p:spPr>
        <p:txBody>
          <a:bodyPr lIns="0" tIns="0" rIns="0" bIns="0">
            <a:normAutofit/>
          </a:bodyPr>
          <a:lstStyle/>
          <a:p>
            <a:endParaRPr lang="id-ID" sz="3200" b="0" strike="noStrike" spc="-1">
              <a:latin typeface="Arial"/>
            </a:endParaRPr>
          </a:p>
        </p:txBody>
      </p:sp>
      <p:sp>
        <p:nvSpPr>
          <p:cNvPr id="46" name="PlaceHolder 3"/>
          <p:cNvSpPr>
            <a:spLocks noGrp="1"/>
          </p:cNvSpPr>
          <p:nvPr>
            <p:ph type="body"/>
          </p:nvPr>
        </p:nvSpPr>
        <p:spPr>
          <a:xfrm>
            <a:off x="3863880" y="2501640"/>
            <a:ext cx="331992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77640" y="426240"/>
            <a:ext cx="6803280" cy="827496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50"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51" name="PlaceHolder 3"/>
          <p:cNvSpPr>
            <a:spLocks noGrp="1"/>
          </p:cNvSpPr>
          <p:nvPr>
            <p:ph type="body"/>
          </p:nvPr>
        </p:nvSpPr>
        <p:spPr>
          <a:xfrm>
            <a:off x="377640" y="5740560"/>
            <a:ext cx="3319920" cy="2957400"/>
          </a:xfrm>
          <a:prstGeom prst="rect">
            <a:avLst/>
          </a:prstGeom>
        </p:spPr>
        <p:txBody>
          <a:bodyPr lIns="0" tIns="0" rIns="0" bIns="0">
            <a:normAutofit/>
          </a:bodyPr>
          <a:lstStyle/>
          <a:p>
            <a:endParaRPr lang="id-ID" sz="3200" b="0" strike="noStrike" spc="-1">
              <a:latin typeface="Arial"/>
            </a:endParaRPr>
          </a:p>
        </p:txBody>
      </p:sp>
      <p:sp>
        <p:nvSpPr>
          <p:cNvPr id="52" name="PlaceHolder 4"/>
          <p:cNvSpPr>
            <a:spLocks noGrp="1"/>
          </p:cNvSpPr>
          <p:nvPr>
            <p:ph type="body"/>
          </p:nvPr>
        </p:nvSpPr>
        <p:spPr>
          <a:xfrm>
            <a:off x="3863880" y="2501640"/>
            <a:ext cx="331992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3" name="PlaceHolder 2"/>
          <p:cNvSpPr>
            <a:spLocks noGrp="1"/>
          </p:cNvSpPr>
          <p:nvPr>
            <p:ph type="subTitle"/>
          </p:nvPr>
        </p:nvSpPr>
        <p:spPr>
          <a:xfrm>
            <a:off x="377640" y="2501640"/>
            <a:ext cx="6803280" cy="6200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54" name="PlaceHolder 2"/>
          <p:cNvSpPr>
            <a:spLocks noGrp="1"/>
          </p:cNvSpPr>
          <p:nvPr>
            <p:ph type="body"/>
          </p:nvPr>
        </p:nvSpPr>
        <p:spPr>
          <a:xfrm>
            <a:off x="377640" y="2501640"/>
            <a:ext cx="3319920" cy="6200640"/>
          </a:xfrm>
          <a:prstGeom prst="rect">
            <a:avLst/>
          </a:prstGeom>
        </p:spPr>
        <p:txBody>
          <a:bodyPr lIns="0" tIns="0" rIns="0" bIns="0">
            <a:normAutofit/>
          </a:bodyPr>
          <a:lstStyle/>
          <a:p>
            <a:endParaRPr lang="id-ID" sz="3200" b="0" strike="noStrike" spc="-1">
              <a:latin typeface="Arial"/>
            </a:endParaRPr>
          </a:p>
        </p:txBody>
      </p:sp>
      <p:sp>
        <p:nvSpPr>
          <p:cNvPr id="55"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56" name="PlaceHolder 4"/>
          <p:cNvSpPr>
            <a:spLocks noGrp="1"/>
          </p:cNvSpPr>
          <p:nvPr>
            <p:ph type="body"/>
          </p:nvPr>
        </p:nvSpPr>
        <p:spPr>
          <a:xfrm>
            <a:off x="3863880" y="5740560"/>
            <a:ext cx="331992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58"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59"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60" name="PlaceHolder 4"/>
          <p:cNvSpPr>
            <a:spLocks noGrp="1"/>
          </p:cNvSpPr>
          <p:nvPr>
            <p:ph type="body"/>
          </p:nvPr>
        </p:nvSpPr>
        <p:spPr>
          <a:xfrm>
            <a:off x="377640" y="5740560"/>
            <a:ext cx="680328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62" name="PlaceHolder 2"/>
          <p:cNvSpPr>
            <a:spLocks noGrp="1"/>
          </p:cNvSpPr>
          <p:nvPr>
            <p:ph type="body"/>
          </p:nvPr>
        </p:nvSpPr>
        <p:spPr>
          <a:xfrm>
            <a:off x="377640" y="2501640"/>
            <a:ext cx="6803280" cy="2957400"/>
          </a:xfrm>
          <a:prstGeom prst="rect">
            <a:avLst/>
          </a:prstGeom>
        </p:spPr>
        <p:txBody>
          <a:bodyPr lIns="0" tIns="0" rIns="0" bIns="0">
            <a:normAutofit/>
          </a:bodyPr>
          <a:lstStyle/>
          <a:p>
            <a:endParaRPr lang="id-ID" sz="3200" b="0" strike="noStrike" spc="-1">
              <a:latin typeface="Arial"/>
            </a:endParaRPr>
          </a:p>
        </p:txBody>
      </p:sp>
      <p:sp>
        <p:nvSpPr>
          <p:cNvPr id="63" name="PlaceHolder 3"/>
          <p:cNvSpPr>
            <a:spLocks noGrp="1"/>
          </p:cNvSpPr>
          <p:nvPr>
            <p:ph type="body"/>
          </p:nvPr>
        </p:nvSpPr>
        <p:spPr>
          <a:xfrm>
            <a:off x="377640" y="5740560"/>
            <a:ext cx="680328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65"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66"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67" name="PlaceHolder 4"/>
          <p:cNvSpPr>
            <a:spLocks noGrp="1"/>
          </p:cNvSpPr>
          <p:nvPr>
            <p:ph type="body"/>
          </p:nvPr>
        </p:nvSpPr>
        <p:spPr>
          <a:xfrm>
            <a:off x="3863880" y="5740560"/>
            <a:ext cx="3319920" cy="2957400"/>
          </a:xfrm>
          <a:prstGeom prst="rect">
            <a:avLst/>
          </a:prstGeom>
        </p:spPr>
        <p:txBody>
          <a:bodyPr lIns="0" tIns="0" rIns="0" bIns="0">
            <a:normAutofit/>
          </a:bodyPr>
          <a:lstStyle/>
          <a:p>
            <a:endParaRPr lang="id-ID" sz="3200" b="0" strike="noStrike" spc="-1">
              <a:latin typeface="Arial"/>
            </a:endParaRPr>
          </a:p>
        </p:txBody>
      </p:sp>
      <p:sp>
        <p:nvSpPr>
          <p:cNvPr id="68" name="PlaceHolder 5"/>
          <p:cNvSpPr>
            <a:spLocks noGrp="1"/>
          </p:cNvSpPr>
          <p:nvPr>
            <p:ph type="body"/>
          </p:nvPr>
        </p:nvSpPr>
        <p:spPr>
          <a:xfrm>
            <a:off x="377640" y="5740560"/>
            <a:ext cx="331992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70" name="PlaceHolder 2"/>
          <p:cNvSpPr>
            <a:spLocks noGrp="1"/>
          </p:cNvSpPr>
          <p:nvPr>
            <p:ph type="body"/>
          </p:nvPr>
        </p:nvSpPr>
        <p:spPr>
          <a:xfrm>
            <a:off x="377640" y="2501640"/>
            <a:ext cx="2190240" cy="2957400"/>
          </a:xfrm>
          <a:prstGeom prst="rect">
            <a:avLst/>
          </a:prstGeom>
        </p:spPr>
        <p:txBody>
          <a:bodyPr lIns="0" tIns="0" rIns="0" bIns="0">
            <a:normAutofit/>
          </a:bodyPr>
          <a:lstStyle/>
          <a:p>
            <a:endParaRPr lang="id-ID" sz="3200" b="0" strike="noStrike" spc="-1">
              <a:latin typeface="Arial"/>
            </a:endParaRPr>
          </a:p>
        </p:txBody>
      </p:sp>
      <p:sp>
        <p:nvSpPr>
          <p:cNvPr id="71" name="PlaceHolder 3"/>
          <p:cNvSpPr>
            <a:spLocks noGrp="1"/>
          </p:cNvSpPr>
          <p:nvPr>
            <p:ph type="body"/>
          </p:nvPr>
        </p:nvSpPr>
        <p:spPr>
          <a:xfrm>
            <a:off x="2677680" y="2501640"/>
            <a:ext cx="2190240" cy="2957400"/>
          </a:xfrm>
          <a:prstGeom prst="rect">
            <a:avLst/>
          </a:prstGeom>
        </p:spPr>
        <p:txBody>
          <a:bodyPr lIns="0" tIns="0" rIns="0" bIns="0">
            <a:normAutofit/>
          </a:bodyPr>
          <a:lstStyle/>
          <a:p>
            <a:endParaRPr lang="id-ID" sz="3200" b="0" strike="noStrike" spc="-1">
              <a:latin typeface="Arial"/>
            </a:endParaRPr>
          </a:p>
        </p:txBody>
      </p:sp>
      <p:sp>
        <p:nvSpPr>
          <p:cNvPr id="72" name="PlaceHolder 4"/>
          <p:cNvSpPr>
            <a:spLocks noGrp="1"/>
          </p:cNvSpPr>
          <p:nvPr>
            <p:ph type="body"/>
          </p:nvPr>
        </p:nvSpPr>
        <p:spPr>
          <a:xfrm>
            <a:off x="4978080" y="2501640"/>
            <a:ext cx="2190240" cy="2957400"/>
          </a:xfrm>
          <a:prstGeom prst="rect">
            <a:avLst/>
          </a:prstGeom>
        </p:spPr>
        <p:txBody>
          <a:bodyPr lIns="0" tIns="0" rIns="0" bIns="0">
            <a:normAutofit/>
          </a:bodyPr>
          <a:lstStyle/>
          <a:p>
            <a:endParaRPr lang="id-ID" sz="3200" b="0" strike="noStrike" spc="-1">
              <a:latin typeface="Arial"/>
            </a:endParaRPr>
          </a:p>
        </p:txBody>
      </p:sp>
      <p:sp>
        <p:nvSpPr>
          <p:cNvPr id="73" name="PlaceHolder 5"/>
          <p:cNvSpPr>
            <a:spLocks noGrp="1"/>
          </p:cNvSpPr>
          <p:nvPr>
            <p:ph type="body"/>
          </p:nvPr>
        </p:nvSpPr>
        <p:spPr>
          <a:xfrm>
            <a:off x="4978080" y="5740560"/>
            <a:ext cx="2190240" cy="2957400"/>
          </a:xfrm>
          <a:prstGeom prst="rect">
            <a:avLst/>
          </a:prstGeom>
        </p:spPr>
        <p:txBody>
          <a:bodyPr lIns="0" tIns="0" rIns="0" bIns="0">
            <a:normAutofit/>
          </a:bodyPr>
          <a:lstStyle/>
          <a:p>
            <a:endParaRPr lang="id-ID" sz="3200" b="0" strike="noStrike" spc="-1">
              <a:latin typeface="Arial"/>
            </a:endParaRPr>
          </a:p>
        </p:txBody>
      </p:sp>
      <p:sp>
        <p:nvSpPr>
          <p:cNvPr id="74" name="PlaceHolder 6"/>
          <p:cNvSpPr>
            <a:spLocks noGrp="1"/>
          </p:cNvSpPr>
          <p:nvPr>
            <p:ph type="body"/>
          </p:nvPr>
        </p:nvSpPr>
        <p:spPr>
          <a:xfrm>
            <a:off x="2677680" y="5740560"/>
            <a:ext cx="2190240" cy="2957400"/>
          </a:xfrm>
          <a:prstGeom prst="rect">
            <a:avLst/>
          </a:prstGeom>
        </p:spPr>
        <p:txBody>
          <a:bodyPr lIns="0" tIns="0" rIns="0" bIns="0">
            <a:normAutofit/>
          </a:bodyPr>
          <a:lstStyle/>
          <a:p>
            <a:endParaRPr lang="id-ID" sz="3200" b="0" strike="noStrike" spc="-1">
              <a:latin typeface="Arial"/>
            </a:endParaRPr>
          </a:p>
        </p:txBody>
      </p:sp>
      <p:sp>
        <p:nvSpPr>
          <p:cNvPr id="75" name="PlaceHolder 7"/>
          <p:cNvSpPr>
            <a:spLocks noGrp="1"/>
          </p:cNvSpPr>
          <p:nvPr>
            <p:ph type="body"/>
          </p:nvPr>
        </p:nvSpPr>
        <p:spPr>
          <a:xfrm>
            <a:off x="377640" y="5740560"/>
            <a:ext cx="219024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5" name="PlaceHolder 2"/>
          <p:cNvSpPr>
            <a:spLocks noGrp="1"/>
          </p:cNvSpPr>
          <p:nvPr>
            <p:ph type="body"/>
          </p:nvPr>
        </p:nvSpPr>
        <p:spPr>
          <a:xfrm>
            <a:off x="377640" y="2501640"/>
            <a:ext cx="680328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7" name="PlaceHolder 2"/>
          <p:cNvSpPr>
            <a:spLocks noGrp="1"/>
          </p:cNvSpPr>
          <p:nvPr>
            <p:ph type="body"/>
          </p:nvPr>
        </p:nvSpPr>
        <p:spPr>
          <a:xfrm>
            <a:off x="377640" y="2501640"/>
            <a:ext cx="3319920" cy="6200640"/>
          </a:xfrm>
          <a:prstGeom prst="rect">
            <a:avLst/>
          </a:prstGeom>
        </p:spPr>
        <p:txBody>
          <a:bodyPr lIns="0" tIns="0" rIns="0" bIns="0">
            <a:normAutofit/>
          </a:bodyPr>
          <a:lstStyle/>
          <a:p>
            <a:endParaRPr lang="id-ID" sz="3200" b="0" strike="noStrike" spc="-1">
              <a:latin typeface="Arial"/>
            </a:endParaRPr>
          </a:p>
        </p:txBody>
      </p:sp>
      <p:sp>
        <p:nvSpPr>
          <p:cNvPr id="8" name="PlaceHolder 3"/>
          <p:cNvSpPr>
            <a:spLocks noGrp="1"/>
          </p:cNvSpPr>
          <p:nvPr>
            <p:ph type="body"/>
          </p:nvPr>
        </p:nvSpPr>
        <p:spPr>
          <a:xfrm>
            <a:off x="3863880" y="2501640"/>
            <a:ext cx="331992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26240"/>
            <a:ext cx="6803280" cy="827496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12"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13" name="PlaceHolder 3"/>
          <p:cNvSpPr>
            <a:spLocks noGrp="1"/>
          </p:cNvSpPr>
          <p:nvPr>
            <p:ph type="body"/>
          </p:nvPr>
        </p:nvSpPr>
        <p:spPr>
          <a:xfrm>
            <a:off x="377640" y="5740560"/>
            <a:ext cx="3319920" cy="2957400"/>
          </a:xfrm>
          <a:prstGeom prst="rect">
            <a:avLst/>
          </a:prstGeom>
        </p:spPr>
        <p:txBody>
          <a:bodyPr lIns="0" tIns="0" rIns="0" bIns="0">
            <a:normAutofit/>
          </a:bodyPr>
          <a:lstStyle/>
          <a:p>
            <a:endParaRPr lang="id-ID" sz="3200" b="0" strike="noStrike" spc="-1">
              <a:latin typeface="Arial"/>
            </a:endParaRPr>
          </a:p>
        </p:txBody>
      </p:sp>
      <p:sp>
        <p:nvSpPr>
          <p:cNvPr id="14" name="PlaceHolder 4"/>
          <p:cNvSpPr>
            <a:spLocks noGrp="1"/>
          </p:cNvSpPr>
          <p:nvPr>
            <p:ph type="body"/>
          </p:nvPr>
        </p:nvSpPr>
        <p:spPr>
          <a:xfrm>
            <a:off x="3863880" y="2501640"/>
            <a:ext cx="3319920" cy="620064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16" name="PlaceHolder 2"/>
          <p:cNvSpPr>
            <a:spLocks noGrp="1"/>
          </p:cNvSpPr>
          <p:nvPr>
            <p:ph type="body"/>
          </p:nvPr>
        </p:nvSpPr>
        <p:spPr>
          <a:xfrm>
            <a:off x="377640" y="2501640"/>
            <a:ext cx="3319920" cy="6200640"/>
          </a:xfrm>
          <a:prstGeom prst="rect">
            <a:avLst/>
          </a:prstGeom>
        </p:spPr>
        <p:txBody>
          <a:bodyPr lIns="0" tIns="0" rIns="0" bIns="0">
            <a:normAutofit/>
          </a:bodyPr>
          <a:lstStyle/>
          <a:p>
            <a:endParaRPr lang="id-ID" sz="3200" b="0" strike="noStrike" spc="-1">
              <a:latin typeface="Arial"/>
            </a:endParaRPr>
          </a:p>
        </p:txBody>
      </p:sp>
      <p:sp>
        <p:nvSpPr>
          <p:cNvPr id="17"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18" name="PlaceHolder 4"/>
          <p:cNvSpPr>
            <a:spLocks noGrp="1"/>
          </p:cNvSpPr>
          <p:nvPr>
            <p:ph type="body"/>
          </p:nvPr>
        </p:nvSpPr>
        <p:spPr>
          <a:xfrm>
            <a:off x="3863880" y="5740560"/>
            <a:ext cx="331992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26240"/>
            <a:ext cx="6803280" cy="1784880"/>
          </a:xfrm>
          <a:prstGeom prst="rect">
            <a:avLst/>
          </a:prstGeom>
        </p:spPr>
        <p:txBody>
          <a:bodyPr lIns="0" tIns="0" rIns="0" bIns="0" anchor="ctr"/>
          <a:lstStyle/>
          <a:p>
            <a:pPr algn="ctr"/>
            <a:endParaRPr lang="id-ID" sz="4400" b="0" strike="noStrike" spc="-1">
              <a:latin typeface="Arial"/>
            </a:endParaRPr>
          </a:p>
        </p:txBody>
      </p:sp>
      <p:sp>
        <p:nvSpPr>
          <p:cNvPr id="20" name="PlaceHolder 2"/>
          <p:cNvSpPr>
            <a:spLocks noGrp="1"/>
          </p:cNvSpPr>
          <p:nvPr>
            <p:ph type="body"/>
          </p:nvPr>
        </p:nvSpPr>
        <p:spPr>
          <a:xfrm>
            <a:off x="377640" y="2501640"/>
            <a:ext cx="3319920" cy="2957400"/>
          </a:xfrm>
          <a:prstGeom prst="rect">
            <a:avLst/>
          </a:prstGeom>
        </p:spPr>
        <p:txBody>
          <a:bodyPr lIns="0" tIns="0" rIns="0" bIns="0">
            <a:normAutofit/>
          </a:bodyPr>
          <a:lstStyle/>
          <a:p>
            <a:endParaRPr lang="id-ID" sz="3200" b="0" strike="noStrike" spc="-1">
              <a:latin typeface="Arial"/>
            </a:endParaRPr>
          </a:p>
        </p:txBody>
      </p:sp>
      <p:sp>
        <p:nvSpPr>
          <p:cNvPr id="21" name="PlaceHolder 3"/>
          <p:cNvSpPr>
            <a:spLocks noGrp="1"/>
          </p:cNvSpPr>
          <p:nvPr>
            <p:ph type="body"/>
          </p:nvPr>
        </p:nvSpPr>
        <p:spPr>
          <a:xfrm>
            <a:off x="3863880" y="2501640"/>
            <a:ext cx="3319920" cy="2957400"/>
          </a:xfrm>
          <a:prstGeom prst="rect">
            <a:avLst/>
          </a:prstGeom>
        </p:spPr>
        <p:txBody>
          <a:bodyPr lIns="0" tIns="0" rIns="0" bIns="0">
            <a:normAutofit/>
          </a:bodyPr>
          <a:lstStyle/>
          <a:p>
            <a:endParaRPr lang="id-ID" sz="3200" b="0" strike="noStrike" spc="-1">
              <a:latin typeface="Arial"/>
            </a:endParaRPr>
          </a:p>
        </p:txBody>
      </p:sp>
      <p:sp>
        <p:nvSpPr>
          <p:cNvPr id="22" name="PlaceHolder 4"/>
          <p:cNvSpPr>
            <a:spLocks noGrp="1"/>
          </p:cNvSpPr>
          <p:nvPr>
            <p:ph type="body"/>
          </p:nvPr>
        </p:nvSpPr>
        <p:spPr>
          <a:xfrm>
            <a:off x="377640" y="5740560"/>
            <a:ext cx="6803280" cy="29574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240"/>
            <a:ext cx="6802920" cy="1784520"/>
          </a:xfrm>
          <a:prstGeom prst="rect">
            <a:avLst/>
          </a:prstGeom>
        </p:spPr>
        <p:txBody>
          <a:bodyPr lIns="0" tIns="0" rIns="0" bIns="0" anchor="ctr"/>
          <a:lstStyle/>
          <a:p>
            <a:r>
              <a:rPr lang="id-ID" sz="1800" b="0" strike="noStrike" spc="-1">
                <a:latin typeface="Arial"/>
              </a:rPr>
              <a:t>Click to edit the title text format</a:t>
            </a:r>
          </a:p>
        </p:txBody>
      </p:sp>
      <p:sp>
        <p:nvSpPr>
          <p:cNvPr id="3" name="PlaceHolder 2"/>
          <p:cNvSpPr>
            <a:spLocks noGrp="1"/>
          </p:cNvSpPr>
          <p:nvPr>
            <p:ph type="body"/>
          </p:nvPr>
        </p:nvSpPr>
        <p:spPr>
          <a:xfrm>
            <a:off x="377640" y="2501640"/>
            <a:ext cx="6802920" cy="6200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1800" b="0" strike="noStrike" spc="-1">
                <a:latin typeface="Arial"/>
              </a:rPr>
              <a:t>Second Outline Level</a:t>
            </a:r>
          </a:p>
          <a:p>
            <a:pPr marL="1296000" lvl="2" indent="-288000">
              <a:spcBef>
                <a:spcPts val="850"/>
              </a:spcBef>
              <a:buClr>
                <a:srgbClr val="000000"/>
              </a:buClr>
              <a:buSzPct val="45000"/>
              <a:buFont typeface="Wingdings" charset="2"/>
              <a:buChar char=""/>
            </a:pPr>
            <a:r>
              <a:rPr lang="id-ID" sz="1800" b="0" strike="noStrike" spc="-1">
                <a:latin typeface="Arial"/>
              </a:rPr>
              <a:t>Third Outline Level</a:t>
            </a:r>
          </a:p>
          <a:p>
            <a:pPr marL="1728000" lvl="3" indent="-216000">
              <a:spcBef>
                <a:spcPts val="567"/>
              </a:spcBef>
              <a:buClr>
                <a:srgbClr val="000000"/>
              </a:buClr>
              <a:buSzPct val="75000"/>
              <a:buFont typeface="Symbol" charset="2"/>
              <a:buChar char=""/>
            </a:pPr>
            <a:r>
              <a:rPr lang="id-ID" sz="1800" b="0" strike="noStrike" spc="-1">
                <a:latin typeface="Arial"/>
              </a:rPr>
              <a:t>Fourth Outline Level</a:t>
            </a:r>
          </a:p>
          <a:p>
            <a:pPr marL="2160000" lvl="4" indent="-216000">
              <a:spcBef>
                <a:spcPts val="283"/>
              </a:spcBef>
              <a:buClr>
                <a:srgbClr val="000000"/>
              </a:buClr>
              <a:buSzPct val="45000"/>
              <a:buFont typeface="Wingdings" charset="2"/>
              <a:buChar char=""/>
            </a:pPr>
            <a:r>
              <a:rPr lang="id-ID" sz="1800" b="0" strike="noStrike" spc="-1">
                <a:latin typeface="Arial"/>
              </a:rPr>
              <a:t>Fifth Outline Level</a:t>
            </a:r>
          </a:p>
          <a:p>
            <a:pPr marL="2592000" lvl="5" indent="-216000">
              <a:spcBef>
                <a:spcPts val="283"/>
              </a:spcBef>
              <a:buClr>
                <a:srgbClr val="000000"/>
              </a:buClr>
              <a:buSzPct val="45000"/>
              <a:buFont typeface="Wingdings" charset="2"/>
              <a:buChar char=""/>
            </a:pPr>
            <a:r>
              <a:rPr lang="id-ID" sz="1800" b="0" strike="noStrike" spc="-1">
                <a:latin typeface="Arial"/>
              </a:rPr>
              <a:t>Sixth Outline Level</a:t>
            </a:r>
          </a:p>
          <a:p>
            <a:pPr marL="3024000" lvl="6" indent="-216000">
              <a:spcBef>
                <a:spcPts val="283"/>
              </a:spcBef>
              <a:buClr>
                <a:srgbClr val="000000"/>
              </a:buClr>
              <a:buSzPct val="45000"/>
              <a:buFont typeface="Wingdings" charset="2"/>
              <a:buChar char=""/>
            </a:pPr>
            <a:r>
              <a:rPr lang="id-ID"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77640" y="426240"/>
            <a:ext cx="6803280" cy="1784880"/>
          </a:xfrm>
          <a:prstGeom prst="rect">
            <a:avLst/>
          </a:prstGeom>
        </p:spPr>
        <p:txBody>
          <a:bodyPr lIns="0" tIns="0" rIns="0" bIns="0" anchor="ctr"/>
          <a:lstStyle/>
          <a:p>
            <a:pPr algn="ctr"/>
            <a:r>
              <a:rPr lang="id-ID" sz="4400" b="0" strike="noStrike" spc="-1">
                <a:latin typeface="Arial"/>
              </a:rPr>
              <a:t>Click to edit the title text format</a:t>
            </a:r>
          </a:p>
        </p:txBody>
      </p:sp>
      <p:sp>
        <p:nvSpPr>
          <p:cNvPr id="39" name="PlaceHolder 2"/>
          <p:cNvSpPr>
            <a:spLocks noGrp="1"/>
          </p:cNvSpPr>
          <p:nvPr>
            <p:ph type="body"/>
          </p:nvPr>
        </p:nvSpPr>
        <p:spPr>
          <a:xfrm>
            <a:off x="377640" y="2501640"/>
            <a:ext cx="6803280" cy="6200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st.github.com/bijancot/78bed35cef21ae75a9803230c564081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st.github.com/bijancot/5524667a6862c3acbb7fdf012835fc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st.github.com/bijancot/9a6a940d40e3ae5267b2ea146fa0e32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gist.github.com/bijancot/37b27278ea3d8f5c9d420aa8d1ea731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st.github.com/bijancot/32723661d1954f5b019609af3b099e3c"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bijancot.github.i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24000" y="279720"/>
            <a:ext cx="64792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id-ID" sz="2400" b="0" strike="noStrike" spc="-1">
                <a:solidFill>
                  <a:srgbClr val="000000"/>
                </a:solidFill>
                <a:latin typeface="Calibri"/>
                <a:ea typeface="DejaVu Sans"/>
              </a:rPr>
              <a:t>Tugas Pemprogramman Dasar I</a:t>
            </a:r>
            <a:endParaRPr lang="id-ID" sz="2400" b="0" strike="noStrike" spc="-1">
              <a:latin typeface="Arial"/>
            </a:endParaRPr>
          </a:p>
        </p:txBody>
      </p:sp>
      <p:sp>
        <p:nvSpPr>
          <p:cNvPr id="77" name="CustomShape 2"/>
          <p:cNvSpPr/>
          <p:nvPr/>
        </p:nvSpPr>
        <p:spPr>
          <a:xfrm>
            <a:off x="491040" y="1047600"/>
            <a:ext cx="2087280" cy="58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id-ID" sz="1300" b="0" strike="noStrike" spc="-1">
                <a:solidFill>
                  <a:srgbClr val="000000"/>
                </a:solidFill>
                <a:latin typeface="Calibri"/>
                <a:ea typeface="DejaVu Sans"/>
              </a:rPr>
              <a:t>Oleh : </a:t>
            </a:r>
            <a:endParaRPr lang="id-ID" sz="1300" b="0" strike="noStrike" spc="-1">
              <a:latin typeface="Arial"/>
            </a:endParaRPr>
          </a:p>
          <a:p>
            <a:r>
              <a:rPr lang="id-ID" sz="1300" b="0" strike="noStrike" spc="-1">
                <a:solidFill>
                  <a:srgbClr val="000000"/>
                </a:solidFill>
                <a:latin typeface="Calibri"/>
                <a:ea typeface="DejaVu Sans"/>
              </a:rPr>
              <a:t>Panji Iman Baskoro</a:t>
            </a:r>
            <a:endParaRPr lang="id-ID" sz="1300" b="0" strike="noStrike" spc="-1">
              <a:latin typeface="Arial"/>
            </a:endParaRPr>
          </a:p>
          <a:p>
            <a:r>
              <a:rPr lang="id-ID" sz="1300" b="0" strike="noStrike" spc="-1">
                <a:solidFill>
                  <a:srgbClr val="000000"/>
                </a:solidFill>
                <a:latin typeface="Calibri"/>
                <a:ea typeface="DejaVu Sans"/>
              </a:rPr>
              <a:t>171111023</a:t>
            </a:r>
            <a:endParaRPr lang="id-ID" sz="1300" b="0" strike="noStrike" spc="-1">
              <a:latin typeface="Arial"/>
            </a:endParaRPr>
          </a:p>
        </p:txBody>
      </p:sp>
      <p:sp>
        <p:nvSpPr>
          <p:cNvPr id="78" name="CustomShape 3"/>
          <p:cNvSpPr/>
          <p:nvPr/>
        </p:nvSpPr>
        <p:spPr>
          <a:xfrm>
            <a:off x="366840" y="693000"/>
            <a:ext cx="5329800" cy="29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id-ID" sz="1400" b="0" strike="noStrike" spc="-1" dirty="0" smtClean="0">
                <a:solidFill>
                  <a:srgbClr val="000000"/>
                </a:solidFill>
                <a:latin typeface="Calibri"/>
                <a:ea typeface="DejaVu Sans"/>
              </a:rPr>
              <a:t>Pertemuan 9 &amp; 10</a:t>
            </a:r>
            <a:endParaRPr lang="id-ID" sz="1400" b="0" strike="noStrike" spc="-1" dirty="0">
              <a:latin typeface="Arial"/>
            </a:endParaRPr>
          </a:p>
        </p:txBody>
      </p:sp>
      <p:sp>
        <p:nvSpPr>
          <p:cNvPr id="5" name="Rectangle 4"/>
          <p:cNvSpPr/>
          <p:nvPr/>
        </p:nvSpPr>
        <p:spPr>
          <a:xfrm>
            <a:off x="643763" y="1953927"/>
            <a:ext cx="2409634"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9 : nomor 1</a:t>
            </a:r>
            <a:endParaRPr lang="en-US" sz="1600" b="1" cap="none" spc="0" dirty="0">
              <a:ln w="0"/>
              <a:solidFill>
                <a:schemeClr val="tx1"/>
              </a:solidFill>
            </a:endParaRPr>
          </a:p>
        </p:txBody>
      </p:sp>
      <p:sp>
        <p:nvSpPr>
          <p:cNvPr id="7" name="TextBox 6"/>
          <p:cNvSpPr txBox="1"/>
          <p:nvPr/>
        </p:nvSpPr>
        <p:spPr>
          <a:xfrm>
            <a:off x="656807" y="2265004"/>
            <a:ext cx="1175322" cy="276999"/>
          </a:xfrm>
          <a:prstGeom prst="rect">
            <a:avLst/>
          </a:prstGeom>
          <a:noFill/>
        </p:spPr>
        <p:txBody>
          <a:bodyPr wrap="none" rtlCol="0">
            <a:spAutoFit/>
          </a:bodyPr>
          <a:lstStyle/>
          <a:p>
            <a:r>
              <a:rPr lang="id-ID" sz="1200" dirty="0" smtClean="0"/>
              <a:t>Source code : </a:t>
            </a:r>
            <a:endParaRPr lang="id-ID" sz="1200" dirty="0"/>
          </a:p>
        </p:txBody>
      </p:sp>
      <p:sp>
        <p:nvSpPr>
          <p:cNvPr id="12" name="TextBox 11"/>
          <p:cNvSpPr txBox="1"/>
          <p:nvPr/>
        </p:nvSpPr>
        <p:spPr>
          <a:xfrm>
            <a:off x="673258" y="8274771"/>
            <a:ext cx="776175" cy="276999"/>
          </a:xfrm>
          <a:prstGeom prst="rect">
            <a:avLst/>
          </a:prstGeom>
          <a:noFill/>
        </p:spPr>
        <p:txBody>
          <a:bodyPr wrap="none" rtlCol="0">
            <a:spAutoFit/>
          </a:bodyPr>
          <a:lstStyle/>
          <a:p>
            <a:r>
              <a:rPr lang="id-ID" sz="1200" dirty="0" smtClean="0"/>
              <a:t>Output : </a:t>
            </a:r>
            <a:endParaRPr lang="id-ID" sz="1200" dirty="0"/>
          </a:p>
        </p:txBody>
      </p:sp>
      <p:pic>
        <p:nvPicPr>
          <p:cNvPr id="10" name="Picture 9"/>
          <p:cNvPicPr>
            <a:picLocks noChangeAspect="1"/>
          </p:cNvPicPr>
          <p:nvPr/>
        </p:nvPicPr>
        <p:blipFill rotWithShape="1">
          <a:blip r:embed="rId2"/>
          <a:srcRect l="24545" t="16746" r="39989" b="8835"/>
          <a:stretch/>
        </p:blipFill>
        <p:spPr>
          <a:xfrm>
            <a:off x="746131" y="2686451"/>
            <a:ext cx="4614531" cy="5443871"/>
          </a:xfrm>
          <a:prstGeom prst="rect">
            <a:avLst/>
          </a:prstGeom>
          <a:ln>
            <a:solidFill>
              <a:schemeClr val="tx1"/>
            </a:solidFill>
          </a:ln>
        </p:spPr>
      </p:pic>
      <p:pic>
        <p:nvPicPr>
          <p:cNvPr id="11" name="Picture 10"/>
          <p:cNvPicPr>
            <a:picLocks noChangeAspect="1"/>
          </p:cNvPicPr>
          <p:nvPr/>
        </p:nvPicPr>
        <p:blipFill rotWithShape="1">
          <a:blip r:embed="rId3"/>
          <a:srcRect l="23401" t="68491" r="44892" b="13486"/>
          <a:stretch/>
        </p:blipFill>
        <p:spPr>
          <a:xfrm>
            <a:off x="673258" y="8696219"/>
            <a:ext cx="3941272" cy="1259581"/>
          </a:xfrm>
          <a:prstGeom prst="rect">
            <a:avLst/>
          </a:prstGeom>
          <a:ln>
            <a:solidFill>
              <a:schemeClr val="tx1"/>
            </a:solidFill>
          </a:ln>
        </p:spPr>
      </p:pic>
      <p:sp>
        <p:nvSpPr>
          <p:cNvPr id="13" name="TextBox 12"/>
          <p:cNvSpPr txBox="1"/>
          <p:nvPr/>
        </p:nvSpPr>
        <p:spPr>
          <a:xfrm>
            <a:off x="4835562" y="8786249"/>
            <a:ext cx="2479638" cy="1169551"/>
          </a:xfrm>
          <a:prstGeom prst="rect">
            <a:avLst/>
          </a:prstGeom>
          <a:noFill/>
        </p:spPr>
        <p:txBody>
          <a:bodyPr wrap="square" rtlCol="0">
            <a:spAutoFit/>
          </a:bodyPr>
          <a:lstStyle/>
          <a:p>
            <a:r>
              <a:rPr lang="id-ID" sz="1400" dirty="0" smtClean="0"/>
              <a:t>Untuk versi raw dari source code ada di link berikut </a:t>
            </a:r>
            <a:r>
              <a:rPr lang="id-ID" sz="1400" dirty="0"/>
              <a:t>: </a:t>
            </a:r>
            <a:r>
              <a:rPr lang="id-ID" sz="1400" dirty="0">
                <a:hlinkClick r:id="rId4"/>
              </a:rPr>
              <a:t>https://</a:t>
            </a:r>
            <a:r>
              <a:rPr lang="id-ID" sz="1400" dirty="0" smtClean="0">
                <a:hlinkClick r:id="rId4"/>
              </a:rPr>
              <a:t>gist.github.com/bijancot/78bed35cef21ae75a9803230c564081c</a:t>
            </a:r>
            <a:r>
              <a:rPr lang="id-ID" sz="1400" dirty="0" smtClean="0"/>
              <a:t> </a:t>
            </a:r>
            <a:endParaRPr lang="id-ID"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2891" y="615175"/>
            <a:ext cx="2409635"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9 : nomor 2</a:t>
            </a:r>
            <a:endParaRPr lang="en-US" sz="1600" b="1" cap="none" spc="0" dirty="0">
              <a:ln w="0"/>
              <a:solidFill>
                <a:schemeClr val="tx1"/>
              </a:solidFill>
            </a:endParaRPr>
          </a:p>
        </p:txBody>
      </p:sp>
      <p:sp>
        <p:nvSpPr>
          <p:cNvPr id="7" name="TextBox 6"/>
          <p:cNvSpPr txBox="1"/>
          <p:nvPr/>
        </p:nvSpPr>
        <p:spPr>
          <a:xfrm>
            <a:off x="422891" y="1092228"/>
            <a:ext cx="1175322" cy="276999"/>
          </a:xfrm>
          <a:prstGeom prst="rect">
            <a:avLst/>
          </a:prstGeom>
          <a:noFill/>
        </p:spPr>
        <p:txBody>
          <a:bodyPr wrap="none" rtlCol="0">
            <a:spAutoFit/>
          </a:bodyPr>
          <a:lstStyle/>
          <a:p>
            <a:r>
              <a:rPr lang="id-ID" sz="1200" dirty="0" smtClean="0"/>
              <a:t>Source code : </a:t>
            </a:r>
            <a:endParaRPr lang="id-ID" sz="1200" dirty="0"/>
          </a:p>
        </p:txBody>
      </p:sp>
      <p:sp>
        <p:nvSpPr>
          <p:cNvPr id="8" name="TextBox 7"/>
          <p:cNvSpPr txBox="1"/>
          <p:nvPr/>
        </p:nvSpPr>
        <p:spPr>
          <a:xfrm>
            <a:off x="422890" y="6852061"/>
            <a:ext cx="776175" cy="276999"/>
          </a:xfrm>
          <a:prstGeom prst="rect">
            <a:avLst/>
          </a:prstGeom>
          <a:noFill/>
        </p:spPr>
        <p:txBody>
          <a:bodyPr wrap="none" rtlCol="0">
            <a:spAutoFit/>
          </a:bodyPr>
          <a:lstStyle/>
          <a:p>
            <a:r>
              <a:rPr lang="id-ID" sz="1200" dirty="0" smtClean="0"/>
              <a:t>Output : </a:t>
            </a:r>
            <a:endParaRPr lang="id-ID" sz="1200" dirty="0"/>
          </a:p>
        </p:txBody>
      </p:sp>
      <p:pic>
        <p:nvPicPr>
          <p:cNvPr id="9" name="Picture 8"/>
          <p:cNvPicPr>
            <a:picLocks noChangeAspect="1"/>
          </p:cNvPicPr>
          <p:nvPr/>
        </p:nvPicPr>
        <p:blipFill rotWithShape="1">
          <a:blip r:embed="rId2"/>
          <a:srcRect l="24708" t="17910" r="21357" b="9125"/>
          <a:stretch/>
        </p:blipFill>
        <p:spPr>
          <a:xfrm>
            <a:off x="422890" y="1607285"/>
            <a:ext cx="6218355" cy="4729720"/>
          </a:xfrm>
          <a:prstGeom prst="rect">
            <a:avLst/>
          </a:prstGeom>
          <a:ln>
            <a:solidFill>
              <a:schemeClr val="tx1"/>
            </a:solidFill>
          </a:ln>
        </p:spPr>
      </p:pic>
      <p:pic>
        <p:nvPicPr>
          <p:cNvPr id="10" name="Picture 9"/>
          <p:cNvPicPr>
            <a:picLocks noChangeAspect="1"/>
          </p:cNvPicPr>
          <p:nvPr/>
        </p:nvPicPr>
        <p:blipFill rotWithShape="1">
          <a:blip r:embed="rId3"/>
          <a:srcRect l="23238" t="67909" r="52901" b="11451"/>
          <a:stretch/>
        </p:blipFill>
        <p:spPr>
          <a:xfrm>
            <a:off x="422890" y="7129060"/>
            <a:ext cx="3104707" cy="1509825"/>
          </a:xfrm>
          <a:prstGeom prst="rect">
            <a:avLst/>
          </a:prstGeom>
          <a:ln>
            <a:solidFill>
              <a:schemeClr val="tx1"/>
            </a:solidFill>
          </a:ln>
        </p:spPr>
      </p:pic>
      <p:sp>
        <p:nvSpPr>
          <p:cNvPr id="12" name="TextBox 11"/>
          <p:cNvSpPr txBox="1"/>
          <p:nvPr/>
        </p:nvSpPr>
        <p:spPr>
          <a:xfrm>
            <a:off x="422890" y="9061608"/>
            <a:ext cx="4727149" cy="738664"/>
          </a:xfrm>
          <a:prstGeom prst="rect">
            <a:avLst/>
          </a:prstGeom>
          <a:noFill/>
        </p:spPr>
        <p:txBody>
          <a:bodyPr wrap="square" rtlCol="0">
            <a:spAutoFit/>
          </a:bodyPr>
          <a:lstStyle/>
          <a:p>
            <a:r>
              <a:rPr lang="id-ID" sz="1400" dirty="0" smtClean="0"/>
              <a:t>Untuk versi raw dari source code ada di link </a:t>
            </a:r>
            <a:r>
              <a:rPr lang="id-ID" sz="1400" dirty="0"/>
              <a:t>berikut : </a:t>
            </a:r>
            <a:r>
              <a:rPr lang="id-ID" sz="1400" dirty="0">
                <a:hlinkClick r:id="rId4"/>
              </a:rPr>
              <a:t>https://</a:t>
            </a:r>
            <a:r>
              <a:rPr lang="id-ID" sz="1400" dirty="0" smtClean="0">
                <a:hlinkClick r:id="rId4"/>
              </a:rPr>
              <a:t>gist.github.com/bijancot/5524667a6862c3acbb7fdf012835fc02</a:t>
            </a:r>
            <a:r>
              <a:rPr lang="id-ID" sz="1400" dirty="0" smtClean="0"/>
              <a:t> </a:t>
            </a:r>
            <a:endParaRPr lang="id-ID" sz="1400" dirty="0"/>
          </a:p>
        </p:txBody>
      </p:sp>
    </p:spTree>
    <p:extLst>
      <p:ext uri="{BB962C8B-B14F-4D97-AF65-F5344CB8AC3E}">
        <p14:creationId xmlns:p14="http://schemas.microsoft.com/office/powerpoint/2010/main" val="10675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218" t="17037" r="37047" b="10289"/>
          <a:stretch/>
        </p:blipFill>
        <p:spPr>
          <a:xfrm>
            <a:off x="422891" y="1401034"/>
            <a:ext cx="5039833" cy="5316279"/>
          </a:xfrm>
          <a:prstGeom prst="rect">
            <a:avLst/>
          </a:prstGeom>
          <a:ln>
            <a:solidFill>
              <a:schemeClr val="tx1"/>
            </a:solidFill>
          </a:ln>
        </p:spPr>
      </p:pic>
      <p:pic>
        <p:nvPicPr>
          <p:cNvPr id="5" name="Picture 4"/>
          <p:cNvPicPr>
            <a:picLocks noChangeAspect="1"/>
          </p:cNvPicPr>
          <p:nvPr/>
        </p:nvPicPr>
        <p:blipFill rotWithShape="1">
          <a:blip r:embed="rId3"/>
          <a:srcRect l="23074" t="42909" r="53554" b="39068"/>
          <a:stretch/>
        </p:blipFill>
        <p:spPr>
          <a:xfrm>
            <a:off x="422891" y="7378994"/>
            <a:ext cx="3419325" cy="1482507"/>
          </a:xfrm>
          <a:prstGeom prst="rect">
            <a:avLst/>
          </a:prstGeom>
          <a:ln>
            <a:solidFill>
              <a:schemeClr val="tx1"/>
            </a:solidFill>
          </a:ln>
        </p:spPr>
      </p:pic>
      <p:sp>
        <p:nvSpPr>
          <p:cNvPr id="6" name="Rectangle 5"/>
          <p:cNvSpPr/>
          <p:nvPr/>
        </p:nvSpPr>
        <p:spPr>
          <a:xfrm>
            <a:off x="422891" y="615175"/>
            <a:ext cx="2409635"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9 : nomor 3</a:t>
            </a:r>
            <a:endParaRPr lang="en-US" sz="1600" b="1" cap="none" spc="0" dirty="0">
              <a:ln w="0"/>
              <a:solidFill>
                <a:schemeClr val="tx1"/>
              </a:solidFill>
            </a:endParaRPr>
          </a:p>
        </p:txBody>
      </p:sp>
      <p:sp>
        <p:nvSpPr>
          <p:cNvPr id="7" name="TextBox 6"/>
          <p:cNvSpPr txBox="1"/>
          <p:nvPr/>
        </p:nvSpPr>
        <p:spPr>
          <a:xfrm>
            <a:off x="422891" y="1092228"/>
            <a:ext cx="1175322" cy="276999"/>
          </a:xfrm>
          <a:prstGeom prst="rect">
            <a:avLst/>
          </a:prstGeom>
          <a:noFill/>
        </p:spPr>
        <p:txBody>
          <a:bodyPr wrap="none" rtlCol="0">
            <a:spAutoFit/>
          </a:bodyPr>
          <a:lstStyle/>
          <a:p>
            <a:r>
              <a:rPr lang="id-ID" sz="1200" dirty="0" smtClean="0"/>
              <a:t>Source code : </a:t>
            </a:r>
            <a:endParaRPr lang="id-ID" sz="1200" dirty="0"/>
          </a:p>
        </p:txBody>
      </p:sp>
      <p:sp>
        <p:nvSpPr>
          <p:cNvPr id="8" name="TextBox 7"/>
          <p:cNvSpPr txBox="1"/>
          <p:nvPr/>
        </p:nvSpPr>
        <p:spPr>
          <a:xfrm>
            <a:off x="439342" y="7101995"/>
            <a:ext cx="776175" cy="276999"/>
          </a:xfrm>
          <a:prstGeom prst="rect">
            <a:avLst/>
          </a:prstGeom>
          <a:noFill/>
        </p:spPr>
        <p:txBody>
          <a:bodyPr wrap="none" rtlCol="0">
            <a:spAutoFit/>
          </a:bodyPr>
          <a:lstStyle/>
          <a:p>
            <a:r>
              <a:rPr lang="id-ID" sz="1200" dirty="0" smtClean="0"/>
              <a:t>Output : </a:t>
            </a:r>
            <a:endParaRPr lang="id-ID" sz="1200" dirty="0"/>
          </a:p>
        </p:txBody>
      </p:sp>
      <p:sp>
        <p:nvSpPr>
          <p:cNvPr id="9" name="TextBox 8"/>
          <p:cNvSpPr txBox="1"/>
          <p:nvPr/>
        </p:nvSpPr>
        <p:spPr>
          <a:xfrm>
            <a:off x="360506" y="9523182"/>
            <a:ext cx="5164602" cy="738664"/>
          </a:xfrm>
          <a:prstGeom prst="rect">
            <a:avLst/>
          </a:prstGeom>
          <a:noFill/>
        </p:spPr>
        <p:txBody>
          <a:bodyPr wrap="square" rtlCol="0">
            <a:spAutoFit/>
          </a:bodyPr>
          <a:lstStyle/>
          <a:p>
            <a:r>
              <a:rPr lang="id-ID" sz="1400" dirty="0" smtClean="0"/>
              <a:t>Untuk versi raw dari source code ada di link berikut </a:t>
            </a:r>
            <a:r>
              <a:rPr lang="id-ID" sz="1400" dirty="0"/>
              <a:t>: </a:t>
            </a:r>
            <a:r>
              <a:rPr lang="id-ID" sz="1400" dirty="0">
                <a:hlinkClick r:id="rId4"/>
              </a:rPr>
              <a:t>https://</a:t>
            </a:r>
            <a:r>
              <a:rPr lang="id-ID" sz="1400" dirty="0" smtClean="0">
                <a:hlinkClick r:id="rId4"/>
              </a:rPr>
              <a:t>gist.github.com/bijancot/9a6a940d40e3ae5267b2ea146fa0e323</a:t>
            </a:r>
            <a:r>
              <a:rPr lang="id-ID" sz="1400" dirty="0" smtClean="0"/>
              <a:t> </a:t>
            </a:r>
            <a:endParaRPr lang="id-ID" sz="1400" dirty="0"/>
          </a:p>
        </p:txBody>
      </p:sp>
    </p:spTree>
    <p:extLst>
      <p:ext uri="{BB962C8B-B14F-4D97-AF65-F5344CB8AC3E}">
        <p14:creationId xmlns:p14="http://schemas.microsoft.com/office/powerpoint/2010/main" val="184855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381" t="20525" r="35576" b="11742"/>
          <a:stretch/>
        </p:blipFill>
        <p:spPr>
          <a:xfrm>
            <a:off x="439342" y="1369227"/>
            <a:ext cx="5209954" cy="4954774"/>
          </a:xfrm>
          <a:prstGeom prst="rect">
            <a:avLst/>
          </a:prstGeom>
          <a:ln>
            <a:solidFill>
              <a:schemeClr val="tx1"/>
            </a:solidFill>
          </a:ln>
        </p:spPr>
      </p:pic>
      <p:sp>
        <p:nvSpPr>
          <p:cNvPr id="5" name="Rectangle 4"/>
          <p:cNvSpPr/>
          <p:nvPr/>
        </p:nvSpPr>
        <p:spPr>
          <a:xfrm>
            <a:off x="365985" y="615175"/>
            <a:ext cx="2523448"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10 : nomor 1</a:t>
            </a:r>
            <a:endParaRPr lang="en-US" sz="1600" b="1" cap="none" spc="0" dirty="0">
              <a:ln w="0"/>
              <a:solidFill>
                <a:schemeClr val="tx1"/>
              </a:solidFill>
            </a:endParaRPr>
          </a:p>
        </p:txBody>
      </p:sp>
      <p:sp>
        <p:nvSpPr>
          <p:cNvPr id="6" name="TextBox 5"/>
          <p:cNvSpPr txBox="1"/>
          <p:nvPr/>
        </p:nvSpPr>
        <p:spPr>
          <a:xfrm>
            <a:off x="422891" y="1092228"/>
            <a:ext cx="1175322" cy="276999"/>
          </a:xfrm>
          <a:prstGeom prst="rect">
            <a:avLst/>
          </a:prstGeom>
          <a:noFill/>
        </p:spPr>
        <p:txBody>
          <a:bodyPr wrap="none" rtlCol="0">
            <a:spAutoFit/>
          </a:bodyPr>
          <a:lstStyle/>
          <a:p>
            <a:r>
              <a:rPr lang="id-ID" sz="1200" dirty="0" smtClean="0"/>
              <a:t>Source code : </a:t>
            </a:r>
            <a:endParaRPr lang="id-ID" sz="1200" dirty="0"/>
          </a:p>
        </p:txBody>
      </p:sp>
      <p:sp>
        <p:nvSpPr>
          <p:cNvPr id="7" name="TextBox 6"/>
          <p:cNvSpPr txBox="1"/>
          <p:nvPr/>
        </p:nvSpPr>
        <p:spPr>
          <a:xfrm>
            <a:off x="439342" y="7101995"/>
            <a:ext cx="776175" cy="276999"/>
          </a:xfrm>
          <a:prstGeom prst="rect">
            <a:avLst/>
          </a:prstGeom>
          <a:noFill/>
        </p:spPr>
        <p:txBody>
          <a:bodyPr wrap="none" rtlCol="0">
            <a:spAutoFit/>
          </a:bodyPr>
          <a:lstStyle/>
          <a:p>
            <a:r>
              <a:rPr lang="id-ID" sz="1200" dirty="0" smtClean="0"/>
              <a:t>Output : </a:t>
            </a:r>
            <a:endParaRPr lang="id-ID" sz="1200" dirty="0"/>
          </a:p>
        </p:txBody>
      </p:sp>
      <p:pic>
        <p:nvPicPr>
          <p:cNvPr id="8" name="Picture 7"/>
          <p:cNvPicPr>
            <a:picLocks noChangeAspect="1"/>
          </p:cNvPicPr>
          <p:nvPr/>
        </p:nvPicPr>
        <p:blipFill rotWithShape="1">
          <a:blip r:embed="rId3"/>
          <a:srcRect l="23074" t="68200" r="54535" b="19009"/>
          <a:stretch/>
        </p:blipFill>
        <p:spPr>
          <a:xfrm>
            <a:off x="422891" y="7378994"/>
            <a:ext cx="3376804" cy="1084522"/>
          </a:xfrm>
          <a:prstGeom prst="rect">
            <a:avLst/>
          </a:prstGeom>
          <a:ln>
            <a:solidFill>
              <a:schemeClr val="tx1"/>
            </a:solidFill>
          </a:ln>
        </p:spPr>
      </p:pic>
      <p:sp>
        <p:nvSpPr>
          <p:cNvPr id="9" name="TextBox 8"/>
          <p:cNvSpPr txBox="1"/>
          <p:nvPr/>
        </p:nvSpPr>
        <p:spPr>
          <a:xfrm>
            <a:off x="365985" y="8779845"/>
            <a:ext cx="4298016" cy="738664"/>
          </a:xfrm>
          <a:prstGeom prst="rect">
            <a:avLst/>
          </a:prstGeom>
          <a:noFill/>
        </p:spPr>
        <p:txBody>
          <a:bodyPr wrap="square" rtlCol="0">
            <a:spAutoFit/>
          </a:bodyPr>
          <a:lstStyle/>
          <a:p>
            <a:r>
              <a:rPr lang="id-ID" sz="1400" dirty="0" smtClean="0"/>
              <a:t>Untuk versi raw dari source code ada di link berikut </a:t>
            </a:r>
            <a:r>
              <a:rPr lang="id-ID" sz="1400" dirty="0"/>
              <a:t>: </a:t>
            </a:r>
            <a:r>
              <a:rPr lang="id-ID" sz="1400" dirty="0">
                <a:hlinkClick r:id="rId4"/>
              </a:rPr>
              <a:t>https://</a:t>
            </a:r>
            <a:r>
              <a:rPr lang="id-ID" sz="1400" dirty="0" smtClean="0">
                <a:hlinkClick r:id="rId4"/>
              </a:rPr>
              <a:t>gist.github.com/bijancot/37b27278ea3d8f5c9d420aa8d1ea731d</a:t>
            </a:r>
            <a:r>
              <a:rPr lang="id-ID" sz="1400" dirty="0" smtClean="0"/>
              <a:t> </a:t>
            </a:r>
            <a:endParaRPr lang="id-ID" sz="1400" dirty="0"/>
          </a:p>
        </p:txBody>
      </p:sp>
    </p:spTree>
    <p:extLst>
      <p:ext uri="{BB962C8B-B14F-4D97-AF65-F5344CB8AC3E}">
        <p14:creationId xmlns:p14="http://schemas.microsoft.com/office/powerpoint/2010/main" val="8616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85" y="615175"/>
            <a:ext cx="2523448"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10 : nomor </a:t>
            </a:r>
            <a:r>
              <a:rPr lang="id-ID" sz="1600" b="1" dirty="0">
                <a:ln w="0"/>
              </a:rPr>
              <a:t>2</a:t>
            </a:r>
            <a:endParaRPr lang="en-US" sz="1600" b="1" cap="none" spc="0" dirty="0">
              <a:ln w="0"/>
              <a:solidFill>
                <a:schemeClr val="tx1"/>
              </a:solidFill>
            </a:endParaRPr>
          </a:p>
        </p:txBody>
      </p:sp>
      <p:sp>
        <p:nvSpPr>
          <p:cNvPr id="5" name="TextBox 4"/>
          <p:cNvSpPr txBox="1"/>
          <p:nvPr/>
        </p:nvSpPr>
        <p:spPr>
          <a:xfrm>
            <a:off x="422891" y="1092228"/>
            <a:ext cx="1175322" cy="276999"/>
          </a:xfrm>
          <a:prstGeom prst="rect">
            <a:avLst/>
          </a:prstGeom>
          <a:noFill/>
        </p:spPr>
        <p:txBody>
          <a:bodyPr wrap="none" rtlCol="0">
            <a:spAutoFit/>
          </a:bodyPr>
          <a:lstStyle/>
          <a:p>
            <a:r>
              <a:rPr lang="id-ID" sz="1200" dirty="0" smtClean="0"/>
              <a:t>Source code : </a:t>
            </a:r>
            <a:endParaRPr lang="id-ID" sz="1200" dirty="0"/>
          </a:p>
        </p:txBody>
      </p:sp>
      <p:sp>
        <p:nvSpPr>
          <p:cNvPr id="6" name="TextBox 5"/>
          <p:cNvSpPr txBox="1"/>
          <p:nvPr/>
        </p:nvSpPr>
        <p:spPr>
          <a:xfrm>
            <a:off x="439342" y="7101995"/>
            <a:ext cx="776175" cy="276999"/>
          </a:xfrm>
          <a:prstGeom prst="rect">
            <a:avLst/>
          </a:prstGeom>
          <a:noFill/>
        </p:spPr>
        <p:txBody>
          <a:bodyPr wrap="none" rtlCol="0">
            <a:spAutoFit/>
          </a:bodyPr>
          <a:lstStyle/>
          <a:p>
            <a:r>
              <a:rPr lang="id-ID" sz="1200" dirty="0" smtClean="0"/>
              <a:t>Output : </a:t>
            </a:r>
            <a:endParaRPr lang="id-ID" sz="1200" dirty="0"/>
          </a:p>
        </p:txBody>
      </p:sp>
      <p:pic>
        <p:nvPicPr>
          <p:cNvPr id="3" name="Picture 2"/>
          <p:cNvPicPr>
            <a:picLocks noChangeAspect="1"/>
          </p:cNvPicPr>
          <p:nvPr/>
        </p:nvPicPr>
        <p:blipFill rotWithShape="1">
          <a:blip r:embed="rId2"/>
          <a:srcRect t="5755" r="47812" b="53222"/>
          <a:stretch/>
        </p:blipFill>
        <p:spPr>
          <a:xfrm>
            <a:off x="365985" y="1507726"/>
            <a:ext cx="4495633" cy="6148267"/>
          </a:xfrm>
          <a:prstGeom prst="rect">
            <a:avLst/>
          </a:prstGeom>
          <a:ln>
            <a:solidFill>
              <a:schemeClr val="tx1"/>
            </a:solidFill>
          </a:ln>
        </p:spPr>
      </p:pic>
    </p:spTree>
    <p:extLst>
      <p:ext uri="{BB962C8B-B14F-4D97-AF65-F5344CB8AC3E}">
        <p14:creationId xmlns:p14="http://schemas.microsoft.com/office/powerpoint/2010/main" val="2545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85" y="615175"/>
            <a:ext cx="2523448"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10 : nomor </a:t>
            </a:r>
            <a:r>
              <a:rPr lang="id-ID" sz="1600" b="1" cap="none" spc="0" dirty="0" smtClean="0">
                <a:ln w="0"/>
                <a:solidFill>
                  <a:schemeClr val="tx1"/>
                </a:solidFill>
              </a:rPr>
              <a:t>2</a:t>
            </a:r>
            <a:endParaRPr lang="en-US" sz="1600" b="1" cap="none" spc="0" dirty="0">
              <a:ln w="0"/>
              <a:solidFill>
                <a:schemeClr val="tx1"/>
              </a:solidFill>
            </a:endParaRPr>
          </a:p>
        </p:txBody>
      </p:sp>
      <p:sp>
        <p:nvSpPr>
          <p:cNvPr id="5" name="TextBox 4"/>
          <p:cNvSpPr txBox="1"/>
          <p:nvPr/>
        </p:nvSpPr>
        <p:spPr>
          <a:xfrm>
            <a:off x="422891" y="1092228"/>
            <a:ext cx="1175322" cy="276999"/>
          </a:xfrm>
          <a:prstGeom prst="rect">
            <a:avLst/>
          </a:prstGeom>
          <a:noFill/>
        </p:spPr>
        <p:txBody>
          <a:bodyPr wrap="none" rtlCol="0">
            <a:spAutoFit/>
          </a:bodyPr>
          <a:lstStyle/>
          <a:p>
            <a:r>
              <a:rPr lang="id-ID" sz="1200" dirty="0" smtClean="0"/>
              <a:t>Source code : </a:t>
            </a:r>
            <a:endParaRPr lang="id-ID" sz="1200" dirty="0"/>
          </a:p>
        </p:txBody>
      </p:sp>
      <p:sp>
        <p:nvSpPr>
          <p:cNvPr id="6" name="TextBox 5"/>
          <p:cNvSpPr txBox="1"/>
          <p:nvPr/>
        </p:nvSpPr>
        <p:spPr>
          <a:xfrm>
            <a:off x="439342" y="7101995"/>
            <a:ext cx="776175" cy="276999"/>
          </a:xfrm>
          <a:prstGeom prst="rect">
            <a:avLst/>
          </a:prstGeom>
          <a:noFill/>
        </p:spPr>
        <p:txBody>
          <a:bodyPr wrap="none" rtlCol="0">
            <a:spAutoFit/>
          </a:bodyPr>
          <a:lstStyle/>
          <a:p>
            <a:r>
              <a:rPr lang="id-ID" sz="1200" dirty="0" smtClean="0"/>
              <a:t>Output : </a:t>
            </a:r>
            <a:endParaRPr lang="id-ID" sz="1200" dirty="0"/>
          </a:p>
        </p:txBody>
      </p:sp>
      <p:pic>
        <p:nvPicPr>
          <p:cNvPr id="3" name="Picture 2"/>
          <p:cNvPicPr>
            <a:picLocks noChangeAspect="1"/>
          </p:cNvPicPr>
          <p:nvPr/>
        </p:nvPicPr>
        <p:blipFill rotWithShape="1">
          <a:blip r:embed="rId2"/>
          <a:srcRect t="46838" r="47812" b="5430"/>
          <a:stretch/>
        </p:blipFill>
        <p:spPr>
          <a:xfrm>
            <a:off x="558681" y="1507726"/>
            <a:ext cx="4106913" cy="6535270"/>
          </a:xfrm>
          <a:prstGeom prst="rect">
            <a:avLst/>
          </a:prstGeom>
          <a:ln>
            <a:solidFill>
              <a:schemeClr val="tx1"/>
            </a:solidFill>
          </a:ln>
        </p:spPr>
      </p:pic>
      <p:sp>
        <p:nvSpPr>
          <p:cNvPr id="7" name="TextBox 6"/>
          <p:cNvSpPr txBox="1"/>
          <p:nvPr/>
        </p:nvSpPr>
        <p:spPr>
          <a:xfrm>
            <a:off x="422891" y="8596993"/>
            <a:ext cx="6650262" cy="1169551"/>
          </a:xfrm>
          <a:prstGeom prst="rect">
            <a:avLst/>
          </a:prstGeom>
          <a:noFill/>
        </p:spPr>
        <p:txBody>
          <a:bodyPr wrap="square" rtlCol="0">
            <a:spAutoFit/>
          </a:bodyPr>
          <a:lstStyle/>
          <a:p>
            <a:pPr algn="just"/>
            <a:r>
              <a:rPr lang="id-ID" sz="1400" dirty="0" smtClean="0"/>
              <a:t>Pada baris kode tersebut saya hanya menggunakan procedure, karena tidak memungkinkan untuk menggunakan function. Kalaupun bisa diimplementasikan menurut saya akan kurang efektif, saya juga menggunakan procedure berparameter pada baris kode diatas. Untuk lengkapnya anda bisa liaht versi raw pada tautan di bagian output dari soal ini dihalaman selanjutnya. </a:t>
            </a:r>
            <a:endParaRPr lang="id-ID" sz="1400" dirty="0"/>
          </a:p>
        </p:txBody>
      </p:sp>
    </p:spTree>
    <p:extLst>
      <p:ext uri="{BB962C8B-B14F-4D97-AF65-F5344CB8AC3E}">
        <p14:creationId xmlns:p14="http://schemas.microsoft.com/office/powerpoint/2010/main" val="116961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85" y="615175"/>
            <a:ext cx="2523448" cy="338554"/>
          </a:xfrm>
          <a:prstGeom prst="rect">
            <a:avLst/>
          </a:prstGeom>
          <a:noFill/>
        </p:spPr>
        <p:txBody>
          <a:bodyPr wrap="none" lIns="91440" tIns="45720" rIns="91440" bIns="45720">
            <a:spAutoFit/>
          </a:bodyPr>
          <a:lstStyle/>
          <a:p>
            <a:pPr algn="ctr"/>
            <a:r>
              <a:rPr lang="id-ID" sz="1600" b="1" cap="none" spc="0" dirty="0" smtClean="0">
                <a:ln w="0"/>
                <a:solidFill>
                  <a:schemeClr val="tx1"/>
                </a:solidFill>
              </a:rPr>
              <a:t>Pertemuan 10 : nomor </a:t>
            </a:r>
            <a:r>
              <a:rPr lang="id-ID" sz="1600" b="1" cap="none" spc="0" dirty="0" smtClean="0">
                <a:ln w="0"/>
                <a:solidFill>
                  <a:schemeClr val="tx1"/>
                </a:solidFill>
              </a:rPr>
              <a:t>2</a:t>
            </a:r>
            <a:endParaRPr lang="en-US" sz="1600" b="1" cap="none" spc="0" dirty="0">
              <a:ln w="0"/>
              <a:solidFill>
                <a:schemeClr val="tx1"/>
              </a:solidFill>
            </a:endParaRPr>
          </a:p>
        </p:txBody>
      </p:sp>
      <p:sp>
        <p:nvSpPr>
          <p:cNvPr id="5" name="TextBox 4"/>
          <p:cNvSpPr txBox="1"/>
          <p:nvPr/>
        </p:nvSpPr>
        <p:spPr>
          <a:xfrm>
            <a:off x="422891" y="1092228"/>
            <a:ext cx="697627" cy="276999"/>
          </a:xfrm>
          <a:prstGeom prst="rect">
            <a:avLst/>
          </a:prstGeom>
          <a:noFill/>
        </p:spPr>
        <p:txBody>
          <a:bodyPr wrap="none" rtlCol="0">
            <a:spAutoFit/>
          </a:bodyPr>
          <a:lstStyle/>
          <a:p>
            <a:r>
              <a:rPr lang="id-ID" sz="1200" dirty="0" smtClean="0"/>
              <a:t>output: </a:t>
            </a:r>
            <a:endParaRPr lang="id-ID" sz="1200" dirty="0"/>
          </a:p>
        </p:txBody>
      </p:sp>
      <p:pic>
        <p:nvPicPr>
          <p:cNvPr id="2" name="Picture 1"/>
          <p:cNvPicPr>
            <a:picLocks noChangeAspect="1"/>
          </p:cNvPicPr>
          <p:nvPr/>
        </p:nvPicPr>
        <p:blipFill rotWithShape="1">
          <a:blip r:embed="rId2"/>
          <a:srcRect l="23130" t="29507" r="58452" b="9286"/>
          <a:stretch/>
        </p:blipFill>
        <p:spPr>
          <a:xfrm>
            <a:off x="493074" y="1507726"/>
            <a:ext cx="2396359" cy="4477407"/>
          </a:xfrm>
          <a:prstGeom prst="rect">
            <a:avLst/>
          </a:prstGeom>
          <a:ln>
            <a:solidFill>
              <a:schemeClr val="tx1"/>
            </a:solidFill>
          </a:ln>
        </p:spPr>
      </p:pic>
      <p:pic>
        <p:nvPicPr>
          <p:cNvPr id="3" name="Picture 2"/>
          <p:cNvPicPr>
            <a:picLocks noChangeAspect="1"/>
          </p:cNvPicPr>
          <p:nvPr/>
        </p:nvPicPr>
        <p:blipFill rotWithShape="1">
          <a:blip r:embed="rId3"/>
          <a:srcRect l="23130" t="30369" r="58452" b="11010"/>
          <a:stretch/>
        </p:blipFill>
        <p:spPr>
          <a:xfrm>
            <a:off x="3779838" y="1602318"/>
            <a:ext cx="2396359" cy="4288221"/>
          </a:xfrm>
          <a:prstGeom prst="rect">
            <a:avLst/>
          </a:prstGeom>
          <a:ln>
            <a:solidFill>
              <a:schemeClr val="tx1"/>
            </a:solidFill>
          </a:ln>
        </p:spPr>
      </p:pic>
      <p:sp>
        <p:nvSpPr>
          <p:cNvPr id="9" name="TextBox 8"/>
          <p:cNvSpPr txBox="1"/>
          <p:nvPr/>
        </p:nvSpPr>
        <p:spPr>
          <a:xfrm>
            <a:off x="422891" y="6539130"/>
            <a:ext cx="4574785" cy="738664"/>
          </a:xfrm>
          <a:prstGeom prst="rect">
            <a:avLst/>
          </a:prstGeom>
          <a:noFill/>
        </p:spPr>
        <p:txBody>
          <a:bodyPr wrap="square" rtlCol="0">
            <a:spAutoFit/>
          </a:bodyPr>
          <a:lstStyle/>
          <a:p>
            <a:r>
              <a:rPr lang="id-ID" sz="1400" dirty="0" smtClean="0"/>
              <a:t>Untuk </a:t>
            </a:r>
            <a:r>
              <a:rPr lang="id-ID" sz="1400" dirty="0" smtClean="0"/>
              <a:t>versi raw dari source code ada di link berikut </a:t>
            </a:r>
            <a:r>
              <a:rPr lang="id-ID" sz="1400" dirty="0"/>
              <a:t>: </a:t>
            </a:r>
            <a:r>
              <a:rPr lang="id-ID" sz="1400" dirty="0">
                <a:hlinkClick r:id="rId4"/>
              </a:rPr>
              <a:t>https://</a:t>
            </a:r>
            <a:r>
              <a:rPr lang="id-ID" sz="1400" dirty="0" smtClean="0">
                <a:hlinkClick r:id="rId4"/>
              </a:rPr>
              <a:t>gist.github.com/bijancot/32723661d1954f5b019609af3b099e3c</a:t>
            </a:r>
            <a:r>
              <a:rPr lang="id-ID" sz="1400" dirty="0" smtClean="0"/>
              <a:t> </a:t>
            </a:r>
            <a:endParaRPr lang="id-ID" sz="1400" dirty="0"/>
          </a:p>
        </p:txBody>
      </p:sp>
      <p:sp>
        <p:nvSpPr>
          <p:cNvPr id="7" name="TextBox 6"/>
          <p:cNvSpPr txBox="1"/>
          <p:nvPr/>
        </p:nvSpPr>
        <p:spPr>
          <a:xfrm>
            <a:off x="3016520" y="8122765"/>
            <a:ext cx="1453609" cy="307777"/>
          </a:xfrm>
          <a:prstGeom prst="rect">
            <a:avLst/>
          </a:prstGeom>
          <a:noFill/>
        </p:spPr>
        <p:txBody>
          <a:bodyPr wrap="square" rtlCol="0">
            <a:spAutoFit/>
          </a:bodyPr>
          <a:lstStyle/>
          <a:p>
            <a:pPr algn="ctr"/>
            <a:r>
              <a:rPr lang="id-ID" sz="1400" dirty="0" smtClean="0"/>
              <a:t>TERIMAKASIH</a:t>
            </a:r>
            <a:endParaRPr lang="id-ID" sz="1400" dirty="0"/>
          </a:p>
        </p:txBody>
      </p:sp>
    </p:spTree>
    <p:extLst>
      <p:ext uri="{BB962C8B-B14F-4D97-AF65-F5344CB8AC3E}">
        <p14:creationId xmlns:p14="http://schemas.microsoft.com/office/powerpoint/2010/main" val="182921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587200"/>
            <a:ext cx="2203920" cy="1218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1400" b="1" strike="noStrike" spc="-1">
                <a:solidFill>
                  <a:srgbClr val="000000"/>
                </a:solidFill>
                <a:latin typeface="Calibri"/>
                <a:ea typeface="DejaVu Sans"/>
              </a:rPr>
              <a:t>Ditulis oleh : </a:t>
            </a:r>
            <a:endParaRPr lang="id-ID" sz="1400" b="0" strike="noStrike" spc="-1">
              <a:latin typeface="Arial"/>
            </a:endParaRPr>
          </a:p>
          <a:p>
            <a:pPr>
              <a:lnSpc>
                <a:spcPct val="100000"/>
              </a:lnSpc>
            </a:pPr>
            <a:r>
              <a:rPr lang="id-ID" sz="2000" b="1" strike="noStrike" spc="-1">
                <a:solidFill>
                  <a:srgbClr val="000000"/>
                </a:solidFill>
                <a:latin typeface="Calibri"/>
                <a:ea typeface="DejaVu Sans"/>
              </a:rPr>
              <a:t>Panji Iman Baskoro</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TI A</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171111023</a:t>
            </a:r>
            <a:endParaRPr lang="id-ID" sz="2000" b="0" strike="noStrike" spc="-1">
              <a:latin typeface="Arial"/>
            </a:endParaRPr>
          </a:p>
        </p:txBody>
      </p:sp>
      <p:sp>
        <p:nvSpPr>
          <p:cNvPr id="92" name="CustomShape 2"/>
          <p:cNvSpPr/>
          <p:nvPr/>
        </p:nvSpPr>
        <p:spPr>
          <a:xfrm>
            <a:off x="507960" y="6903000"/>
            <a:ext cx="2274120" cy="1005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Blog :</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https://bijancot.me</a:t>
            </a:r>
            <a:endParaRPr lang="id-ID" sz="2000" b="0" strike="noStrike" spc="-1">
              <a:latin typeface="Arial"/>
            </a:endParaRPr>
          </a:p>
          <a:p>
            <a:pPr>
              <a:lnSpc>
                <a:spcPct val="100000"/>
              </a:lnSpc>
            </a:pPr>
            <a:endParaRPr lang="id-ID" sz="2000" b="0" strike="noStrike" spc="-1">
              <a:latin typeface="Arial"/>
            </a:endParaRPr>
          </a:p>
        </p:txBody>
      </p:sp>
      <p:sp>
        <p:nvSpPr>
          <p:cNvPr id="93" name="CustomShape 3"/>
          <p:cNvSpPr/>
          <p:nvPr/>
        </p:nvSpPr>
        <p:spPr>
          <a:xfrm>
            <a:off x="521640" y="7736760"/>
            <a:ext cx="2792160" cy="1005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Portofolio :</a:t>
            </a:r>
            <a:endParaRPr lang="id-ID" sz="2000" b="0" strike="noStrike" spc="-1">
              <a:latin typeface="Arial"/>
            </a:endParaRPr>
          </a:p>
          <a:p>
            <a:pPr>
              <a:lnSpc>
                <a:spcPct val="100000"/>
              </a:lnSpc>
            </a:pPr>
            <a:r>
              <a:rPr lang="id-ID" sz="2000" b="1" u="sng" strike="noStrike" spc="-1">
                <a:solidFill>
                  <a:srgbClr val="0000FF"/>
                </a:solidFill>
                <a:uFillTx/>
                <a:latin typeface="Calibri"/>
                <a:ea typeface="DejaVu Sans"/>
                <a:hlinkClick r:id="rId2"/>
              </a:rPr>
              <a:t>http://bijancot.github.io</a:t>
            </a:r>
            <a:endParaRPr lang="id-ID" sz="2000" b="0" strike="noStrike" spc="-1">
              <a:latin typeface="Arial"/>
            </a:endParaRPr>
          </a:p>
          <a:p>
            <a:pPr>
              <a:lnSpc>
                <a:spcPct val="100000"/>
              </a:lnSpc>
            </a:pPr>
            <a:endParaRPr lang="id-ID"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224</Words>
  <Application>Microsoft Office PowerPoint</Application>
  <PresentationFormat>Custom</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bijan</dc:creator>
  <dc:description/>
  <cp:lastModifiedBy>bijan</cp:lastModifiedBy>
  <cp:revision>14</cp:revision>
  <dcterms:created xsi:type="dcterms:W3CDTF">2018-03-31T09:00:59Z</dcterms:created>
  <dcterms:modified xsi:type="dcterms:W3CDTF">2018-05-27T04:49:23Z</dcterms:modified>
  <dc:language>id-ID</dc:language>
</cp:coreProperties>
</file>