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106" d="100"/>
          <a:sy n="106" d="100"/>
        </p:scale>
        <p:origin x="498" y="78"/>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C15BBE-EE5E-499C-A851-E5A2B291DC6D}" type="datetimeFigureOut">
              <a:rPr lang="id-ID" smtClean="0"/>
              <a:t>13/03/2018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231778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15BBE-EE5E-499C-A851-E5A2B291DC6D}" type="datetimeFigureOut">
              <a:rPr lang="id-ID" smtClean="0"/>
              <a:t>13/03/2018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91774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15BBE-EE5E-499C-A851-E5A2B291DC6D}" type="datetimeFigureOut">
              <a:rPr lang="id-ID" smtClean="0"/>
              <a:t>13/03/2018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67912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15BBE-EE5E-499C-A851-E5A2B291DC6D}" type="datetimeFigureOut">
              <a:rPr lang="id-ID" smtClean="0"/>
              <a:t>13/03/2018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3711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C15BBE-EE5E-499C-A851-E5A2B291DC6D}" type="datetimeFigureOut">
              <a:rPr lang="id-ID" smtClean="0"/>
              <a:t>13/03/2018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68485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15BBE-EE5E-499C-A851-E5A2B291DC6D}" type="datetimeFigureOut">
              <a:rPr lang="id-ID" smtClean="0"/>
              <a:t>13/03/2018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146285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C15BBE-EE5E-499C-A851-E5A2B291DC6D}" type="datetimeFigureOut">
              <a:rPr lang="id-ID" smtClean="0"/>
              <a:t>13/03/2018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235558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C15BBE-EE5E-499C-A851-E5A2B291DC6D}" type="datetimeFigureOut">
              <a:rPr lang="id-ID" smtClean="0"/>
              <a:t>13/03/2018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379148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15BBE-EE5E-499C-A851-E5A2B291DC6D}" type="datetimeFigureOut">
              <a:rPr lang="id-ID" smtClean="0"/>
              <a:t>13/03/2018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399498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15BBE-EE5E-499C-A851-E5A2B291DC6D}" type="datetimeFigureOut">
              <a:rPr lang="id-ID" smtClean="0"/>
              <a:t>13/03/2018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20817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15BBE-EE5E-499C-A851-E5A2B291DC6D}" type="datetimeFigureOut">
              <a:rPr lang="id-ID" smtClean="0"/>
              <a:t>13/03/2018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4B098D2-F38E-4AA6-9071-111D9BB562F1}" type="slidenum">
              <a:rPr lang="id-ID" smtClean="0"/>
              <a:t>‹#›</a:t>
            </a:fld>
            <a:endParaRPr lang="id-ID"/>
          </a:p>
        </p:txBody>
      </p:sp>
    </p:spTree>
    <p:extLst>
      <p:ext uri="{BB962C8B-B14F-4D97-AF65-F5344CB8AC3E}">
        <p14:creationId xmlns:p14="http://schemas.microsoft.com/office/powerpoint/2010/main" val="212638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DC15BBE-EE5E-499C-A851-E5A2B291DC6D}" type="datetimeFigureOut">
              <a:rPr lang="id-ID" smtClean="0"/>
              <a:t>13/03/2018</a:t>
            </a:fld>
            <a:endParaRPr lang="id-ID"/>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4B098D2-F38E-4AA6-9071-111D9BB562F1}" type="slidenum">
              <a:rPr lang="id-ID" smtClean="0"/>
              <a:t>‹#›</a:t>
            </a:fld>
            <a:endParaRPr lang="id-ID"/>
          </a:p>
        </p:txBody>
      </p:sp>
    </p:spTree>
    <p:extLst>
      <p:ext uri="{BB962C8B-B14F-4D97-AF65-F5344CB8AC3E}">
        <p14:creationId xmlns:p14="http://schemas.microsoft.com/office/powerpoint/2010/main" val="18394031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racle.com/technetwork/articles/javase/jdk-netbeans-jsp-142931.htm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netbeans.org/downloads/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bijancot.me/2018/03/10/coding-java-tanpa-netbeans/" TargetMode="External"/><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hyperlink" Target="http://bijancot.github.io/" TargetMode="External"/><Relationship Id="rId4" Type="http://schemas.openxmlformats.org/officeDocument/2006/relationships/hyperlink" Target="http://bijancot.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8394" y="175367"/>
            <a:ext cx="2781210" cy="400110"/>
          </a:xfrm>
          <a:prstGeom prst="rect">
            <a:avLst/>
          </a:prstGeom>
          <a:noFill/>
        </p:spPr>
        <p:txBody>
          <a:bodyPr wrap="none" lIns="91440" tIns="45720" rIns="91440" bIns="45720">
            <a:spAutoFit/>
          </a:bodyPr>
          <a:lstStyle/>
          <a:p>
            <a:pPr algn="ctr"/>
            <a:r>
              <a:rPr lang="id-ID" sz="2000" b="1" cap="none" spc="0" dirty="0" smtClean="0">
                <a:ln w="0"/>
                <a:solidFill>
                  <a:schemeClr val="tx1"/>
                </a:solidFill>
              </a:rPr>
              <a:t>Tutorial Install Netbeans</a:t>
            </a:r>
            <a:endParaRPr lang="en-US" sz="2000" b="1" cap="none" spc="0" dirty="0">
              <a:ln w="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778" y="7769401"/>
            <a:ext cx="5046444" cy="2136599"/>
          </a:xfrm>
          <a:prstGeom prst="rect">
            <a:avLst/>
          </a:prstGeom>
        </p:spPr>
      </p:pic>
      <p:sp>
        <p:nvSpPr>
          <p:cNvPr id="6" name="TextBox 5"/>
          <p:cNvSpPr txBox="1"/>
          <p:nvPr/>
        </p:nvSpPr>
        <p:spPr>
          <a:xfrm>
            <a:off x="1963742" y="455599"/>
            <a:ext cx="2930513" cy="938719"/>
          </a:xfrm>
          <a:prstGeom prst="rect">
            <a:avLst/>
          </a:prstGeom>
          <a:noFill/>
        </p:spPr>
        <p:txBody>
          <a:bodyPr wrap="square" rtlCol="0">
            <a:spAutoFit/>
          </a:bodyPr>
          <a:lstStyle/>
          <a:p>
            <a:pPr algn="ctr"/>
            <a:r>
              <a:rPr lang="id-ID" sz="1100" dirty="0" smtClean="0"/>
              <a:t>Mulai dari download netbeans hingga</a:t>
            </a:r>
          </a:p>
          <a:p>
            <a:pPr algn="ctr"/>
            <a:r>
              <a:rPr lang="id-ID" sz="1100" dirty="0" smtClean="0"/>
              <a:t> menjalankan program hello world</a:t>
            </a:r>
          </a:p>
          <a:p>
            <a:pPr algn="ctr"/>
            <a:endParaRPr lang="id-ID" sz="1100" dirty="0" smtClean="0"/>
          </a:p>
          <a:p>
            <a:pPr algn="ctr"/>
            <a:r>
              <a:rPr lang="id-ID" sz="1100" b="1" i="1" dirty="0" smtClean="0"/>
              <a:t>Oleh Panji Iman Baskoro</a:t>
            </a:r>
          </a:p>
          <a:p>
            <a:pPr algn="ctr"/>
            <a:r>
              <a:rPr lang="id-ID" sz="1100" dirty="0" smtClean="0"/>
              <a:t>NRP 171111023</a:t>
            </a:r>
            <a:endParaRPr lang="id-ID" sz="1100" dirty="0"/>
          </a:p>
        </p:txBody>
      </p:sp>
      <p:sp>
        <p:nvSpPr>
          <p:cNvPr id="7" name="TextBox 6"/>
          <p:cNvSpPr txBox="1"/>
          <p:nvPr/>
        </p:nvSpPr>
        <p:spPr>
          <a:xfrm>
            <a:off x="552075" y="1355878"/>
            <a:ext cx="5956300" cy="7294305"/>
          </a:xfrm>
          <a:prstGeom prst="rect">
            <a:avLst/>
          </a:prstGeom>
          <a:noFill/>
        </p:spPr>
        <p:txBody>
          <a:bodyPr wrap="square" rtlCol="0">
            <a:spAutoFit/>
          </a:bodyPr>
          <a:lstStyle/>
          <a:p>
            <a:r>
              <a:rPr lang="id-ID" sz="1200" dirty="0" smtClean="0"/>
              <a:t>Sebelum menuju proses installasi saya akan mengulas sedikit tentang apa itu netbeans dan kenapa kita membutuhkannya. Singkatnya netbeans adalah sebuah IDE (Integrated Development Environtment) yang merupakan sebuah tools yang dapat membantu kita untuk membuat sebuah aplikasi dengan berbagai bahasa pemprograman seperti Java, HTML5/JavaScript, PHP ataupun C/C++. Netbeans adalah salah satu IDE yang freeware/opensouce dan didukung oleh komunitas yang kuat untuk pengembangan dan dukungannya, Java juga termasuk komunitas yang mendukung penuh pengembangan IDE yang satu ini.</a:t>
            </a:r>
          </a:p>
          <a:p>
            <a:endParaRPr lang="id-ID" sz="1200" dirty="0"/>
          </a:p>
          <a:p>
            <a:r>
              <a:rPr lang="id-ID" sz="1200" dirty="0" smtClean="0"/>
              <a:t>Kemudian sedikit menuju ke proses installasi terdapat beberapa file, aplikasi yang disebut dengan development kit, untuk lengkapnya kita dapat melihat di system requirement berikut ini yaitu:</a:t>
            </a:r>
          </a:p>
          <a:p>
            <a:endParaRPr lang="id-ID" sz="1200" dirty="0"/>
          </a:p>
          <a:p>
            <a:pPr marL="628650" lvl="1" indent="-171450">
              <a:buFont typeface="Arial" panose="020B0604020202020204" pitchFamily="34" charset="0"/>
              <a:buChar char="•"/>
            </a:pPr>
            <a:r>
              <a:rPr lang="id-ID" sz="1200" dirty="0" smtClean="0"/>
              <a:t>JDK 8 dan JRE</a:t>
            </a:r>
          </a:p>
          <a:p>
            <a:pPr marL="628650" lvl="1" indent="-171450">
              <a:buFont typeface="Arial" panose="020B0604020202020204" pitchFamily="34" charset="0"/>
              <a:buChar char="•"/>
            </a:pPr>
            <a:r>
              <a:rPr lang="id-ID" sz="1200" dirty="0" smtClean="0"/>
              <a:t>Netbeans 8.2 atau lebih baru</a:t>
            </a:r>
          </a:p>
          <a:p>
            <a:pPr marL="628650" lvl="1" indent="-171450">
              <a:buFont typeface="Arial" panose="020B0604020202020204" pitchFamily="34" charset="0"/>
              <a:buChar char="•"/>
            </a:pPr>
            <a:r>
              <a:rPr lang="id-ID" sz="1200" dirty="0" smtClean="0"/>
              <a:t>1 GB RAM tersedia</a:t>
            </a:r>
          </a:p>
          <a:p>
            <a:endParaRPr lang="id-ID" sz="1200" dirty="0"/>
          </a:p>
          <a:p>
            <a:r>
              <a:rPr lang="id-ID" sz="1200" dirty="0" smtClean="0"/>
              <a:t>JDK adalah kependekan dari </a:t>
            </a:r>
            <a:r>
              <a:rPr lang="id-ID" sz="1200" i="1" dirty="0" smtClean="0"/>
              <a:t>Java Development Kit </a:t>
            </a:r>
            <a:r>
              <a:rPr lang="id-ID" sz="1200" dirty="0" smtClean="0"/>
              <a:t>adalah sebuah bundle library dan beberapa potongan program yang nantinya kita butuhkan untuk membangun aplikasi berbasis Java dengan Netbeans nantinya. Untuk JRE adalah kependekan dari </a:t>
            </a:r>
            <a:r>
              <a:rPr lang="id-ID" sz="1200" i="1" dirty="0" smtClean="0"/>
              <a:t>Java Runtime Environtment </a:t>
            </a:r>
            <a:r>
              <a:rPr lang="id-ID" sz="1200" dirty="0" smtClean="0"/>
              <a:t>adalah aplikasi yang dibuat oleh Java berjalan sebagai service untuk menjalankan uji coba pada aplikasi java yang sedang kita bangun.</a:t>
            </a:r>
          </a:p>
          <a:p>
            <a:endParaRPr lang="id-ID" sz="1200" i="1" dirty="0"/>
          </a:p>
          <a:p>
            <a:r>
              <a:rPr lang="id-ID" sz="1200" dirty="0" smtClean="0"/>
              <a:t>Melanjutkan ke proses installasi sebenarnya terdapat beberapa cara seperti menginstall JDK dan JRE terlebih dahulu baru melakukan proses installasi untuk Netbeans atau mengunduh versi JDK yang sudah satu paket dengan Netbeans di tautan berikut </a:t>
            </a:r>
            <a:r>
              <a:rPr lang="id-ID" sz="1200" dirty="0" smtClean="0">
                <a:hlinkClick r:id="rId3"/>
              </a:rPr>
              <a:t>JDK + Netbeans</a:t>
            </a:r>
            <a:r>
              <a:rPr lang="id-ID" sz="1200" dirty="0" smtClean="0"/>
              <a:t> .</a:t>
            </a:r>
          </a:p>
          <a:p>
            <a:endParaRPr lang="id-ID" sz="1200" dirty="0"/>
          </a:p>
          <a:p>
            <a:r>
              <a:rPr lang="id-ID" sz="1200" dirty="0" smtClean="0"/>
              <a:t>Tapi, karena di komputer saya sudah terinstall JDK &amp; JRE saya memilih untuk mengunduh Netbeans secara terpisah yang bisa anda unduh di laman berikut </a:t>
            </a:r>
            <a:r>
              <a:rPr lang="id-ID" sz="1200" dirty="0" smtClean="0">
                <a:hlinkClick r:id="rId4"/>
              </a:rPr>
              <a:t>Download Netbeans</a:t>
            </a:r>
            <a:r>
              <a:rPr lang="id-ID" sz="1200" dirty="0" smtClean="0"/>
              <a:t> . Hal ini juga dikarenakan dalam proses installasi JDK terdapat beberapa pengaturan yang dikonfigurasi secara otomatis termasuk mengenai lokasi installasi JDK yang bisa menyebabkan konflik environtment jika JDK yang sdh terinstall ditumpuk dengan JDK yang baru lagi.</a:t>
            </a:r>
          </a:p>
          <a:p>
            <a:endParaRPr lang="id-ID" sz="1200" dirty="0"/>
          </a:p>
          <a:p>
            <a:r>
              <a:rPr lang="id-ID" sz="1200" dirty="0" smtClean="0"/>
              <a:t>Untuk menguji apakah JDK sudah terinstall di Komputer anda, anda dapat menggunakan perintah di bawah ini di jendela CMD anda :</a:t>
            </a:r>
          </a:p>
          <a:p>
            <a:endParaRPr lang="id-ID" sz="1200" dirty="0"/>
          </a:p>
          <a:p>
            <a:endParaRPr lang="en-US" sz="1200" dirty="0" smtClean="0"/>
          </a:p>
          <a:p>
            <a:endParaRPr lang="id-ID" sz="1200" dirty="0"/>
          </a:p>
        </p:txBody>
      </p:sp>
      <p:sp>
        <p:nvSpPr>
          <p:cNvPr id="9" name="Rectangle 8"/>
          <p:cNvSpPr/>
          <p:nvPr/>
        </p:nvSpPr>
        <p:spPr>
          <a:xfrm>
            <a:off x="2535227" y="9530966"/>
            <a:ext cx="1774845" cy="246221"/>
          </a:xfrm>
          <a:prstGeom prst="rect">
            <a:avLst/>
          </a:prstGeom>
        </p:spPr>
        <p:txBody>
          <a:bodyPr wrap="none">
            <a:spAutoFit/>
          </a:bodyPr>
          <a:lstStyle/>
          <a:p>
            <a:r>
              <a:rPr lang="id-ID" sz="1000" dirty="0" smtClean="0"/>
              <a:t>Perintah pengecekan versi JDK</a:t>
            </a:r>
          </a:p>
        </p:txBody>
      </p:sp>
    </p:spTree>
    <p:extLst>
      <p:ext uri="{BB962C8B-B14F-4D97-AF65-F5344CB8AC3E}">
        <p14:creationId xmlns:p14="http://schemas.microsoft.com/office/powerpoint/2010/main" val="2289442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235610"/>
            <a:ext cx="5956300" cy="830997"/>
          </a:xfrm>
          <a:prstGeom prst="rect">
            <a:avLst/>
          </a:prstGeom>
          <a:noFill/>
        </p:spPr>
        <p:txBody>
          <a:bodyPr wrap="square" rtlCol="0">
            <a:spAutoFit/>
          </a:bodyPr>
          <a:lstStyle/>
          <a:p>
            <a:r>
              <a:rPr lang="id-ID" sz="1200" dirty="0" smtClean="0"/>
              <a:t>Jika muncul pesan seperti diatas itu berarti JDK sudah terinstall dengan baik di komputer anda, anda hanya perlu mengunduh Netbeans saja dan meng-installnya, jika di laptop anda belum terinstall JDK anda bisa mengunduhnya melalui tautan ini </a:t>
            </a:r>
            <a:r>
              <a:rPr lang="id-ID" sz="1200" dirty="0" smtClean="0">
                <a:hlinkClick r:id="rId2"/>
              </a:rPr>
              <a:t>download JDK</a:t>
            </a:r>
            <a:r>
              <a:rPr lang="id-ID" sz="1200" dirty="0" smtClean="0"/>
              <a:t>. Pertama coba unduh Netbeans di laman  tadi yang akan terlihat seperti gambar berikut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1066607"/>
            <a:ext cx="5956300" cy="3348783"/>
          </a:xfrm>
          <a:prstGeom prst="rect">
            <a:avLst/>
          </a:prstGeom>
        </p:spPr>
      </p:pic>
      <p:sp>
        <p:nvSpPr>
          <p:cNvPr id="6" name="TextBox 5"/>
          <p:cNvSpPr txBox="1"/>
          <p:nvPr/>
        </p:nvSpPr>
        <p:spPr>
          <a:xfrm>
            <a:off x="450850" y="4684077"/>
            <a:ext cx="5956300" cy="1754326"/>
          </a:xfrm>
          <a:prstGeom prst="rect">
            <a:avLst/>
          </a:prstGeom>
          <a:noFill/>
        </p:spPr>
        <p:txBody>
          <a:bodyPr wrap="square" rtlCol="0">
            <a:spAutoFit/>
          </a:bodyPr>
          <a:lstStyle/>
          <a:p>
            <a:r>
              <a:rPr lang="id-ID" sz="1200" dirty="0" smtClean="0"/>
              <a:t>Setelah anda masuk ke laman tersebut terdapat beberapa pilihan bundle netbeans apa yang akan anda install, saya sendiri menyarankan anda memilih versi lengkap yang terletak pada kolom paling pinggir, karena bundle Netbeans tersebut paling lengkap dan dapat digunakan untuk berbagai kebutuhan pemprogramman lain. Kemudian Klik download pada versi yang anda pilih, saya memilih versi All.</a:t>
            </a:r>
          </a:p>
          <a:p>
            <a:endParaRPr lang="id-ID" sz="1200" dirty="0"/>
          </a:p>
          <a:p>
            <a:r>
              <a:rPr lang="id-ID" sz="1200" dirty="0" smtClean="0"/>
              <a:t>Setelah proses unduh selesai silahkan jalankan software installer dan ikuti petunjuk installasi yang kira-kira akan terlihat seprti gambar berikut, untuk selanjutnya anda hanya perlu meng-klik tombol next dan bila perlu sesuaikan dengan konfigurasi yang anda butuhkan</a:t>
            </a:r>
          </a:p>
        </p:txBody>
      </p:sp>
      <p:sp>
        <p:nvSpPr>
          <p:cNvPr id="8" name="TextBox 7"/>
          <p:cNvSpPr txBox="1"/>
          <p:nvPr/>
        </p:nvSpPr>
        <p:spPr>
          <a:xfrm>
            <a:off x="2642629" y="4415390"/>
            <a:ext cx="1560042" cy="261610"/>
          </a:xfrm>
          <a:prstGeom prst="rect">
            <a:avLst/>
          </a:prstGeom>
          <a:noFill/>
        </p:spPr>
        <p:txBody>
          <a:bodyPr wrap="none" rtlCol="0">
            <a:spAutoFit/>
          </a:bodyPr>
          <a:lstStyle/>
          <a:p>
            <a:r>
              <a:rPr lang="id-ID" sz="1100" dirty="0" smtClean="0"/>
              <a:t>Pilihan bundle netbeans</a:t>
            </a:r>
            <a:endParaRPr lang="id-ID" sz="1100"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7255" t="15357" r="27255" b="15938"/>
          <a:stretch/>
        </p:blipFill>
        <p:spPr>
          <a:xfrm>
            <a:off x="1741767" y="6593090"/>
            <a:ext cx="3374465" cy="2865385"/>
          </a:xfrm>
          <a:prstGeom prst="rect">
            <a:avLst/>
          </a:prstGeom>
        </p:spPr>
      </p:pic>
      <p:sp>
        <p:nvSpPr>
          <p:cNvPr id="10" name="TextBox 9"/>
          <p:cNvSpPr txBox="1"/>
          <p:nvPr/>
        </p:nvSpPr>
        <p:spPr>
          <a:xfrm>
            <a:off x="2521540" y="9458475"/>
            <a:ext cx="1814920" cy="261610"/>
          </a:xfrm>
          <a:prstGeom prst="rect">
            <a:avLst/>
          </a:prstGeom>
          <a:noFill/>
        </p:spPr>
        <p:txBody>
          <a:bodyPr wrap="none" rtlCol="0">
            <a:spAutoFit/>
          </a:bodyPr>
          <a:lstStyle/>
          <a:p>
            <a:r>
              <a:rPr lang="id-ID" sz="1100" dirty="0" smtClean="0"/>
              <a:t>Daftar aplikasi dalam bundle</a:t>
            </a:r>
            <a:endParaRPr lang="id-ID" sz="1100" dirty="0"/>
          </a:p>
        </p:txBody>
      </p:sp>
      <p:sp>
        <p:nvSpPr>
          <p:cNvPr id="11" name="Rectangle 10"/>
          <p:cNvSpPr/>
          <p:nvPr/>
        </p:nvSpPr>
        <p:spPr>
          <a:xfrm>
            <a:off x="5538063" y="3998176"/>
            <a:ext cx="862737" cy="261610"/>
          </a:xfrm>
          <a:prstGeom prst="rect">
            <a:avLst/>
          </a:prstGeom>
          <a:noFill/>
        </p:spPr>
        <p:txBody>
          <a:bodyPr wrap="none" lIns="91440" tIns="45720" rIns="91440" bIns="45720">
            <a:spAutoFit/>
          </a:bodyPr>
          <a:lstStyle/>
          <a:p>
            <a:pPr algn="ctr"/>
            <a:r>
              <a:rPr lang="id-ID" sz="1050" b="0" cap="none" spc="0" dirty="0" smtClean="0">
                <a:ln w="0"/>
                <a:solidFill>
                  <a:schemeClr val="tx1"/>
                </a:solidFill>
                <a:effectLst>
                  <a:outerShdw blurRad="38100" dist="19050" dir="2700000" algn="tl" rotWithShape="0">
                    <a:schemeClr val="dk1">
                      <a:alpha val="40000"/>
                    </a:schemeClr>
                  </a:outerShdw>
                </a:effectLst>
              </a:rPr>
              <a:t>bijancot.me</a:t>
            </a:r>
            <a:endParaRPr lang="en-US" sz="105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1789113" y="9143816"/>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688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7255" t="15706" r="27451" b="15938"/>
          <a:stretch/>
        </p:blipFill>
        <p:spPr>
          <a:xfrm>
            <a:off x="206595" y="139359"/>
            <a:ext cx="3584009" cy="304097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394" t="15541" r="27031" b="15900"/>
          <a:stretch/>
        </p:blipFill>
        <p:spPr>
          <a:xfrm>
            <a:off x="2959331" y="3441469"/>
            <a:ext cx="3595255" cy="304066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975" t="16404" r="27339" b="15900"/>
          <a:stretch/>
        </p:blipFill>
        <p:spPr>
          <a:xfrm>
            <a:off x="435806" y="6858263"/>
            <a:ext cx="3125585" cy="2610196"/>
          </a:xfrm>
          <a:prstGeom prst="rect">
            <a:avLst/>
          </a:prstGeom>
        </p:spPr>
      </p:pic>
      <p:sp>
        <p:nvSpPr>
          <p:cNvPr id="5" name="Rectangle 4"/>
          <p:cNvSpPr/>
          <p:nvPr/>
        </p:nvSpPr>
        <p:spPr>
          <a:xfrm>
            <a:off x="537829" y="9154510"/>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088201" y="6105195"/>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35806" y="2799287"/>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3953022" y="782684"/>
            <a:ext cx="1842867" cy="1754326"/>
          </a:xfrm>
          <a:prstGeom prst="rect">
            <a:avLst/>
          </a:prstGeom>
          <a:noFill/>
        </p:spPr>
        <p:txBody>
          <a:bodyPr wrap="square" rtlCol="0">
            <a:spAutoFit/>
          </a:bodyPr>
          <a:lstStyle/>
          <a:p>
            <a:r>
              <a:rPr lang="id-ID" sz="1200" dirty="0" smtClean="0"/>
              <a:t>Bagian EULA (End User License Agreement) adalah bagian dimana User diminta untuk menyetujui aturan yang telah dibuat dan bertanggung jawab sepenuhnya terhadap apa yang dia buat</a:t>
            </a:r>
            <a:endParaRPr lang="id-ID" sz="1200" dirty="0"/>
          </a:p>
        </p:txBody>
      </p:sp>
      <p:sp>
        <p:nvSpPr>
          <p:cNvPr id="9" name="TextBox 8"/>
          <p:cNvSpPr txBox="1"/>
          <p:nvPr/>
        </p:nvSpPr>
        <p:spPr>
          <a:xfrm>
            <a:off x="537829" y="4142136"/>
            <a:ext cx="1842867" cy="1754326"/>
          </a:xfrm>
          <a:prstGeom prst="rect">
            <a:avLst/>
          </a:prstGeom>
          <a:noFill/>
        </p:spPr>
        <p:txBody>
          <a:bodyPr wrap="square" rtlCol="0">
            <a:spAutoFit/>
          </a:bodyPr>
          <a:lstStyle/>
          <a:p>
            <a:r>
              <a:rPr lang="id-ID" sz="1200" dirty="0" smtClean="0"/>
              <a:t>Di bagian ini anda diminta untuk memilih di direktori file mana nada akan meletakkan file-file hasil installasi dari netbeans ini nantianya, kebanyakan user melewati step ini dan hanya meng-klik tombol next</a:t>
            </a:r>
            <a:endParaRPr lang="id-ID" sz="1200" dirty="0"/>
          </a:p>
        </p:txBody>
      </p:sp>
      <p:sp>
        <p:nvSpPr>
          <p:cNvPr id="10" name="TextBox 9"/>
          <p:cNvSpPr txBox="1"/>
          <p:nvPr/>
        </p:nvSpPr>
        <p:spPr>
          <a:xfrm>
            <a:off x="4249355" y="7286198"/>
            <a:ext cx="1842867" cy="1569660"/>
          </a:xfrm>
          <a:prstGeom prst="rect">
            <a:avLst/>
          </a:prstGeom>
          <a:noFill/>
        </p:spPr>
        <p:txBody>
          <a:bodyPr wrap="square" rtlCol="0">
            <a:spAutoFit/>
          </a:bodyPr>
          <a:lstStyle/>
          <a:p>
            <a:r>
              <a:rPr lang="id-ID" sz="1200" dirty="0" smtClean="0"/>
              <a:t>Sama dengan bagian sebelumnya hanya saja kali ini adalah direktori untuk runtime dari netbeans, kebanyakan user melewati step ini dan hanya meng-klik tombol next</a:t>
            </a:r>
            <a:endParaRPr lang="id-ID" sz="1200" dirty="0"/>
          </a:p>
        </p:txBody>
      </p:sp>
    </p:spTree>
    <p:extLst>
      <p:ext uri="{BB962C8B-B14F-4D97-AF65-F5344CB8AC3E}">
        <p14:creationId xmlns:p14="http://schemas.microsoft.com/office/powerpoint/2010/main" val="414339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7152" t="15541" r="27031" b="17080"/>
          <a:stretch/>
        </p:blipFill>
        <p:spPr>
          <a:xfrm>
            <a:off x="286789" y="196734"/>
            <a:ext cx="3622822" cy="2995353"/>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619" t="16968" r="26984" b="15838"/>
          <a:stretch/>
        </p:blipFill>
        <p:spPr>
          <a:xfrm>
            <a:off x="2852058" y="3446615"/>
            <a:ext cx="3788229" cy="315244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7301" t="15839" r="27301" b="16403"/>
          <a:stretch/>
        </p:blipFill>
        <p:spPr>
          <a:xfrm>
            <a:off x="315686" y="6853585"/>
            <a:ext cx="3113314" cy="2612571"/>
          </a:xfrm>
          <a:prstGeom prst="rect">
            <a:avLst/>
          </a:prstGeom>
        </p:spPr>
      </p:pic>
      <p:sp>
        <p:nvSpPr>
          <p:cNvPr id="5" name="Rectangle 4"/>
          <p:cNvSpPr/>
          <p:nvPr/>
        </p:nvSpPr>
        <p:spPr>
          <a:xfrm>
            <a:off x="3228014" y="5669096"/>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65224" y="2517933"/>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66564" y="8778056"/>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537829" y="4142136"/>
            <a:ext cx="1842867" cy="1200329"/>
          </a:xfrm>
          <a:prstGeom prst="rect">
            <a:avLst/>
          </a:prstGeom>
          <a:noFill/>
        </p:spPr>
        <p:txBody>
          <a:bodyPr wrap="square" rtlCol="0">
            <a:spAutoFit/>
          </a:bodyPr>
          <a:lstStyle/>
          <a:p>
            <a:r>
              <a:rPr lang="id-ID" sz="1200" dirty="0" smtClean="0"/>
              <a:t>Bagian ini menunjukkan proses installasi netbeans pada komputer anda, biasanya akan memakan waktu, tunggu saja meski menunggu itu berat...</a:t>
            </a:r>
            <a:endParaRPr lang="id-ID" sz="1200" dirty="0"/>
          </a:p>
        </p:txBody>
      </p:sp>
      <p:sp>
        <p:nvSpPr>
          <p:cNvPr id="9" name="TextBox 8"/>
          <p:cNvSpPr txBox="1"/>
          <p:nvPr/>
        </p:nvSpPr>
        <p:spPr>
          <a:xfrm>
            <a:off x="4319572" y="817247"/>
            <a:ext cx="1842867" cy="1200329"/>
          </a:xfrm>
          <a:prstGeom prst="rect">
            <a:avLst/>
          </a:prstGeom>
          <a:noFill/>
        </p:spPr>
        <p:txBody>
          <a:bodyPr wrap="square" rtlCol="0">
            <a:spAutoFit/>
          </a:bodyPr>
          <a:lstStyle/>
          <a:p>
            <a:r>
              <a:rPr lang="id-ID" sz="1200" dirty="0" smtClean="0"/>
              <a:t>Bagian ini sudah mencapai tahap-tahap akhir yaitu menyetujui dan menjalankan proses intallasi dari netbaeans itu sendiri</a:t>
            </a:r>
            <a:endParaRPr lang="id-ID" sz="1200" dirty="0"/>
          </a:p>
        </p:txBody>
      </p:sp>
      <p:sp>
        <p:nvSpPr>
          <p:cNvPr id="10" name="TextBox 9"/>
          <p:cNvSpPr txBox="1"/>
          <p:nvPr/>
        </p:nvSpPr>
        <p:spPr>
          <a:xfrm>
            <a:off x="3824738" y="7319090"/>
            <a:ext cx="1842867" cy="1015663"/>
          </a:xfrm>
          <a:prstGeom prst="rect">
            <a:avLst/>
          </a:prstGeom>
          <a:noFill/>
        </p:spPr>
        <p:txBody>
          <a:bodyPr wrap="square" rtlCol="0">
            <a:spAutoFit/>
          </a:bodyPr>
          <a:lstStyle/>
          <a:p>
            <a:r>
              <a:rPr lang="id-ID" sz="1200" dirty="0" smtClean="0"/>
              <a:t>Bagian akhir dari instllasi yang menandai telah selesainya proses installasi,</a:t>
            </a:r>
          </a:p>
          <a:p>
            <a:r>
              <a:rPr lang="id-ID" sz="1200" dirty="0" smtClean="0"/>
              <a:t>Selamat!!</a:t>
            </a:r>
            <a:endParaRPr lang="id-ID" sz="1200" dirty="0"/>
          </a:p>
        </p:txBody>
      </p:sp>
    </p:spTree>
    <p:extLst>
      <p:ext uri="{BB962C8B-B14F-4D97-AF65-F5344CB8AC3E}">
        <p14:creationId xmlns:p14="http://schemas.microsoft.com/office/powerpoint/2010/main" val="807546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662" y="175367"/>
            <a:ext cx="2324675" cy="400110"/>
          </a:xfrm>
          <a:prstGeom prst="rect">
            <a:avLst/>
          </a:prstGeom>
          <a:noFill/>
        </p:spPr>
        <p:txBody>
          <a:bodyPr wrap="none" lIns="91440" tIns="45720" rIns="91440" bIns="45720">
            <a:spAutoFit/>
          </a:bodyPr>
          <a:lstStyle/>
          <a:p>
            <a:pPr algn="ctr"/>
            <a:r>
              <a:rPr lang="id-ID" sz="2000" b="1" cap="none" spc="0" dirty="0" smtClean="0">
                <a:ln w="0"/>
                <a:solidFill>
                  <a:schemeClr val="tx1"/>
                </a:solidFill>
              </a:rPr>
              <a:t>Tutorial Hello World</a:t>
            </a:r>
            <a:endParaRPr lang="en-US" sz="2000" b="1" cap="none" spc="0" dirty="0">
              <a:ln w="0"/>
              <a:solidFill>
                <a:schemeClr val="tx1"/>
              </a:solidFill>
            </a:endParaRPr>
          </a:p>
        </p:txBody>
      </p:sp>
      <p:sp>
        <p:nvSpPr>
          <p:cNvPr id="3" name="TextBox 2"/>
          <p:cNvSpPr txBox="1"/>
          <p:nvPr/>
        </p:nvSpPr>
        <p:spPr>
          <a:xfrm>
            <a:off x="444500" y="1011804"/>
            <a:ext cx="5956300" cy="830997"/>
          </a:xfrm>
          <a:prstGeom prst="rect">
            <a:avLst/>
          </a:prstGeom>
          <a:noFill/>
        </p:spPr>
        <p:txBody>
          <a:bodyPr wrap="square" rtlCol="0">
            <a:spAutoFit/>
          </a:bodyPr>
          <a:lstStyle/>
          <a:p>
            <a:r>
              <a:rPr lang="id-ID" sz="1200" dirty="0" smtClean="0"/>
              <a:t>Setelah proses installasi berhasil sekarang waktunya kita untuk mencoba menjalankan aplikasi “langkah kecil” yang selalu digemari programer yaitu aplikasi HelloWorld. Caranya cukup mudah untuk membuat sebuah aplikasi HelloWorld di Java pada Netbeans, setidaknya seperti rangkaian gambar di bawah ini:</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45" t="5653" r="74933" b="37115"/>
          <a:stretch/>
        </p:blipFill>
        <p:spPr>
          <a:xfrm>
            <a:off x="444500" y="2072639"/>
            <a:ext cx="1695564" cy="2645665"/>
          </a:xfrm>
          <a:prstGeom prst="rect">
            <a:avLst/>
          </a:prstGeom>
        </p:spPr>
      </p:pic>
      <p:sp>
        <p:nvSpPr>
          <p:cNvPr id="5" name="TextBox 4"/>
          <p:cNvSpPr txBox="1"/>
          <p:nvPr/>
        </p:nvSpPr>
        <p:spPr>
          <a:xfrm>
            <a:off x="2718816" y="3011424"/>
            <a:ext cx="2430922" cy="276999"/>
          </a:xfrm>
          <a:prstGeom prst="rect">
            <a:avLst/>
          </a:prstGeom>
          <a:noFill/>
        </p:spPr>
        <p:txBody>
          <a:bodyPr wrap="none" rtlCol="0">
            <a:spAutoFit/>
          </a:bodyPr>
          <a:lstStyle/>
          <a:p>
            <a:r>
              <a:rPr lang="id-ID" sz="1200" dirty="0" smtClean="0"/>
              <a:t>Buka Netbeans dan klik </a:t>
            </a:r>
            <a:r>
              <a:rPr lang="id-ID" sz="1200" i="1" dirty="0" smtClean="0"/>
              <a:t>New Project</a:t>
            </a:r>
            <a:endParaRPr lang="id-ID" sz="1200" i="1"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400" t="15771" r="22489" b="15178"/>
          <a:stretch/>
        </p:blipFill>
        <p:spPr>
          <a:xfrm>
            <a:off x="2718816" y="4977384"/>
            <a:ext cx="3779520" cy="2662439"/>
          </a:xfrm>
          <a:prstGeom prst="rect">
            <a:avLst/>
          </a:prstGeom>
        </p:spPr>
      </p:pic>
      <p:sp>
        <p:nvSpPr>
          <p:cNvPr id="7" name="TextBox 6"/>
          <p:cNvSpPr txBox="1"/>
          <p:nvPr/>
        </p:nvSpPr>
        <p:spPr>
          <a:xfrm>
            <a:off x="369429" y="5626608"/>
            <a:ext cx="2349387" cy="830997"/>
          </a:xfrm>
          <a:prstGeom prst="rect">
            <a:avLst/>
          </a:prstGeom>
          <a:noFill/>
        </p:spPr>
        <p:txBody>
          <a:bodyPr wrap="square" rtlCol="0">
            <a:spAutoFit/>
          </a:bodyPr>
          <a:lstStyle/>
          <a:p>
            <a:r>
              <a:rPr lang="id-ID" sz="1200" dirty="0" smtClean="0"/>
              <a:t>Kemudian anda akan diminta untuk memilih jenis project apa yang akan anda buat, pilih saja </a:t>
            </a:r>
            <a:r>
              <a:rPr lang="id-ID" sz="1200" i="1" dirty="0" smtClean="0"/>
              <a:t>Java Aplication.</a:t>
            </a:r>
            <a:endParaRPr lang="id-ID" sz="1200" i="1" dirty="0"/>
          </a:p>
        </p:txBody>
      </p:sp>
      <p:sp>
        <p:nvSpPr>
          <p:cNvPr id="8" name="Rectangle 7"/>
          <p:cNvSpPr/>
          <p:nvPr/>
        </p:nvSpPr>
        <p:spPr>
          <a:xfrm>
            <a:off x="1203323" y="4349794"/>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747403" y="7264409"/>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5078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400" t="15455" r="22133" b="16245"/>
          <a:stretch/>
        </p:blipFill>
        <p:spPr>
          <a:xfrm>
            <a:off x="268224" y="207264"/>
            <a:ext cx="3279648" cy="2270526"/>
          </a:xfrm>
          <a:prstGeom prst="rect">
            <a:avLst/>
          </a:prstGeom>
        </p:spPr>
      </p:pic>
      <p:sp>
        <p:nvSpPr>
          <p:cNvPr id="3" name="TextBox 2"/>
          <p:cNvSpPr txBox="1"/>
          <p:nvPr/>
        </p:nvSpPr>
        <p:spPr>
          <a:xfrm>
            <a:off x="3986784" y="731520"/>
            <a:ext cx="2365248" cy="461665"/>
          </a:xfrm>
          <a:prstGeom prst="rect">
            <a:avLst/>
          </a:prstGeom>
          <a:noFill/>
        </p:spPr>
        <p:txBody>
          <a:bodyPr wrap="square" rtlCol="0">
            <a:spAutoFit/>
          </a:bodyPr>
          <a:lstStyle/>
          <a:p>
            <a:r>
              <a:rPr lang="id-ID" sz="1200" dirty="0" smtClean="0"/>
              <a:t>Kemudian beri nama project anda dengan nama yang anda suka</a:t>
            </a:r>
            <a:endParaRPr lang="id-ID" sz="1200" i="1" dirty="0"/>
          </a:p>
        </p:txBody>
      </p:sp>
      <p:sp>
        <p:nvSpPr>
          <p:cNvPr id="5" name="TextBox 4"/>
          <p:cNvSpPr txBox="1"/>
          <p:nvPr/>
        </p:nvSpPr>
        <p:spPr>
          <a:xfrm>
            <a:off x="268224" y="6669229"/>
            <a:ext cx="6330696" cy="830997"/>
          </a:xfrm>
          <a:prstGeom prst="rect">
            <a:avLst/>
          </a:prstGeom>
          <a:noFill/>
        </p:spPr>
        <p:txBody>
          <a:bodyPr wrap="square" rtlCol="0">
            <a:spAutoFit/>
          </a:bodyPr>
          <a:lstStyle/>
          <a:p>
            <a:r>
              <a:rPr lang="id-ID" sz="1200" dirty="0" smtClean="0"/>
              <a:t>Setelah selesai akan muncul jendela editor di samping, untuk menampilkan pesan hello world seperti disamping anda hanya cukup menuliskan baris </a:t>
            </a:r>
            <a:r>
              <a:rPr lang="id-ID" sz="1200" dirty="0"/>
              <a:t>kode </a:t>
            </a:r>
            <a:r>
              <a:rPr lang="id-ID" sz="1200" b="1" i="1" dirty="0"/>
              <a:t>System.out.println("Hello world!!, This is Bijan \nPanji Iman Baskoro NRP </a:t>
            </a:r>
            <a:r>
              <a:rPr lang="id-ID" sz="1200" b="1" i="1" dirty="0" smtClean="0"/>
              <a:t>171111023"</a:t>
            </a:r>
          </a:p>
          <a:p>
            <a:r>
              <a:rPr lang="id-ID" sz="1200" b="1" i="1" dirty="0" smtClean="0"/>
              <a:t>           + "\nbijancot.me");</a:t>
            </a:r>
            <a:endParaRPr lang="id-ID" sz="1200" b="1" i="1"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9398" t="13933" r="57826" b="80888"/>
          <a:stretch/>
        </p:blipFill>
        <p:spPr>
          <a:xfrm>
            <a:off x="477832" y="7831016"/>
            <a:ext cx="1022721" cy="1072790"/>
          </a:xfrm>
          <a:prstGeom prst="rect">
            <a:avLst/>
          </a:prstGeom>
        </p:spPr>
      </p:pic>
      <p:sp>
        <p:nvSpPr>
          <p:cNvPr id="8" name="TextBox 7"/>
          <p:cNvSpPr txBox="1"/>
          <p:nvPr/>
        </p:nvSpPr>
        <p:spPr>
          <a:xfrm>
            <a:off x="1902299" y="8138500"/>
            <a:ext cx="2598449" cy="461665"/>
          </a:xfrm>
          <a:prstGeom prst="rect">
            <a:avLst/>
          </a:prstGeom>
          <a:noFill/>
        </p:spPr>
        <p:txBody>
          <a:bodyPr wrap="square" rtlCol="0">
            <a:spAutoFit/>
          </a:bodyPr>
          <a:lstStyle/>
          <a:p>
            <a:r>
              <a:rPr lang="id-ID" sz="1200" dirty="0" smtClean="0"/>
              <a:t>Setelah itu run dengan mengklik tombol seperti disamping</a:t>
            </a:r>
            <a:endParaRPr lang="id-ID" sz="1200" b="1" i="1" dirty="0"/>
          </a:p>
        </p:txBody>
      </p:sp>
      <p:sp>
        <p:nvSpPr>
          <p:cNvPr id="9" name="Rectangle 8"/>
          <p:cNvSpPr/>
          <p:nvPr/>
        </p:nvSpPr>
        <p:spPr>
          <a:xfrm>
            <a:off x="1561500" y="1864482"/>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989192" y="4137787"/>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79031" y="8600165"/>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435806" y="2799287"/>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510" t="6975" r="5295" b="8450"/>
          <a:stretch/>
        </p:blipFill>
        <p:spPr>
          <a:xfrm>
            <a:off x="309281" y="2991911"/>
            <a:ext cx="6185647" cy="3260971"/>
          </a:xfrm>
          <a:prstGeom prst="rect">
            <a:avLst/>
          </a:prstGeom>
        </p:spPr>
      </p:pic>
    </p:spTree>
    <p:extLst>
      <p:ext uri="{BB962C8B-B14F-4D97-AF65-F5344CB8AC3E}">
        <p14:creationId xmlns:p14="http://schemas.microsoft.com/office/powerpoint/2010/main" val="1229772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2419" t="67322" r="6013" b="11986"/>
          <a:stretch/>
        </p:blipFill>
        <p:spPr>
          <a:xfrm>
            <a:off x="280021" y="225632"/>
            <a:ext cx="6330696" cy="1638794"/>
          </a:xfrm>
          <a:prstGeom prst="rect">
            <a:avLst/>
          </a:prstGeom>
        </p:spPr>
      </p:pic>
      <p:sp>
        <p:nvSpPr>
          <p:cNvPr id="3" name="TextBox 2"/>
          <p:cNvSpPr txBox="1"/>
          <p:nvPr/>
        </p:nvSpPr>
        <p:spPr>
          <a:xfrm>
            <a:off x="280021" y="2109104"/>
            <a:ext cx="6330696" cy="461665"/>
          </a:xfrm>
          <a:prstGeom prst="rect">
            <a:avLst/>
          </a:prstGeom>
          <a:noFill/>
        </p:spPr>
        <p:txBody>
          <a:bodyPr wrap="square" rtlCol="0">
            <a:spAutoFit/>
          </a:bodyPr>
          <a:lstStyle/>
          <a:p>
            <a:r>
              <a:rPr lang="id-ID" sz="1200" dirty="0" smtClean="0"/>
              <a:t>Setelah dijalankan akan muncul jendela baru dibagian bawah yang menunjukkan output dari baris kode yang sudah kita tulis tadi. Selesai...</a:t>
            </a:r>
            <a:endParaRPr lang="id-ID" sz="1200" b="1" i="1" dirty="0"/>
          </a:p>
        </p:txBody>
      </p:sp>
      <p:sp>
        <p:nvSpPr>
          <p:cNvPr id="4" name="TextBox 3"/>
          <p:cNvSpPr txBox="1"/>
          <p:nvPr/>
        </p:nvSpPr>
        <p:spPr>
          <a:xfrm>
            <a:off x="280021" y="2815447"/>
            <a:ext cx="6330696" cy="1569660"/>
          </a:xfrm>
          <a:prstGeom prst="rect">
            <a:avLst/>
          </a:prstGeom>
          <a:noFill/>
        </p:spPr>
        <p:txBody>
          <a:bodyPr wrap="square" rtlCol="0">
            <a:spAutoFit/>
          </a:bodyPr>
          <a:lstStyle/>
          <a:p>
            <a:r>
              <a:rPr lang="id-ID" sz="1200" dirty="0" smtClean="0"/>
              <a:t>Tutorial tadi adalah tutorial minimal yang dapat saya berikan untuk saat ini, perlu diketahui ada banyak cara untuk menulis program java, tidak hanya dengan Netbeans, anda juga bisa menulis program java hanya bermodalkan editor kesukaan anda seperti Notepad++ ataupun VScode dan JDK yang sudah terinstall di Komputer anda seperti di link berikut </a:t>
            </a:r>
            <a:r>
              <a:rPr lang="id-ID" sz="1200" dirty="0" smtClean="0">
                <a:hlinkClick r:id="rId3"/>
              </a:rPr>
              <a:t>menulis program java tanpa netbeans.</a:t>
            </a:r>
            <a:endParaRPr lang="id-ID" sz="1200" dirty="0" smtClean="0"/>
          </a:p>
          <a:p>
            <a:endParaRPr lang="id-ID" sz="1200" b="1" i="1" dirty="0"/>
          </a:p>
          <a:p>
            <a:r>
              <a:rPr lang="id-ID" sz="1200" dirty="0" smtClean="0"/>
              <a:t>Jadi jangan jadikan tools batasan anda untuk bereksperimen dan terus mencoba hal-hal baru, terimakasih </a:t>
            </a:r>
            <a:endParaRPr lang="id-ID" sz="1200" dirty="0"/>
          </a:p>
        </p:txBody>
      </p:sp>
      <p:sp>
        <p:nvSpPr>
          <p:cNvPr id="5" name="Rectangle 4"/>
          <p:cNvSpPr/>
          <p:nvPr/>
        </p:nvSpPr>
        <p:spPr>
          <a:xfrm>
            <a:off x="5090933" y="1184242"/>
            <a:ext cx="681597" cy="215444"/>
          </a:xfrm>
          <a:prstGeom prst="rect">
            <a:avLst/>
          </a:prstGeom>
          <a:noFill/>
        </p:spPr>
        <p:txBody>
          <a:bodyPr wrap="none" lIns="91440" tIns="45720" rIns="91440" bIns="45720">
            <a:spAutoFit/>
          </a:bodyPr>
          <a:lstStyle/>
          <a:p>
            <a:pPr algn="ctr"/>
            <a:r>
              <a:rPr lang="id-ID" sz="800" b="0" cap="none" spc="0" dirty="0" smtClean="0">
                <a:ln w="0"/>
                <a:solidFill>
                  <a:schemeClr val="tx1"/>
                </a:solidFill>
                <a:effectLst>
                  <a:outerShdw blurRad="38100" dist="19050" dir="2700000" algn="tl" rotWithShape="0">
                    <a:schemeClr val="dk1">
                      <a:alpha val="40000"/>
                    </a:schemeClr>
                  </a:outerShdw>
                </a:effectLst>
              </a:rPr>
              <a:t>bijancot.me</a:t>
            </a:r>
            <a:endParaRPr lang="en-US" sz="8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49382" y="5184289"/>
            <a:ext cx="2219518" cy="1261884"/>
          </a:xfrm>
          <a:prstGeom prst="rect">
            <a:avLst/>
          </a:prstGeom>
          <a:noFill/>
        </p:spPr>
        <p:txBody>
          <a:bodyPr wrap="none" lIns="91440" tIns="45720" rIns="91440" bIns="45720">
            <a:spAutoFit/>
          </a:bodyPr>
          <a:lstStyle/>
          <a:p>
            <a:r>
              <a:rPr lang="id-ID" sz="1400" b="1" cap="none" spc="0" dirty="0" smtClean="0">
                <a:ln w="0"/>
                <a:solidFill>
                  <a:schemeClr val="tx1"/>
                </a:solidFill>
              </a:rPr>
              <a:t>Ditulis oleh : </a:t>
            </a:r>
            <a:endParaRPr lang="id-ID" sz="2000" b="1" cap="none" spc="0" dirty="0" smtClean="0">
              <a:ln w="0"/>
              <a:solidFill>
                <a:schemeClr val="tx1"/>
              </a:solidFill>
            </a:endParaRPr>
          </a:p>
          <a:p>
            <a:r>
              <a:rPr lang="id-ID" sz="2000" b="1" cap="none" spc="0" dirty="0" smtClean="0">
                <a:ln w="0"/>
                <a:solidFill>
                  <a:schemeClr val="tx1"/>
                </a:solidFill>
              </a:rPr>
              <a:t>Panji Iman Baskoro</a:t>
            </a:r>
          </a:p>
          <a:p>
            <a:r>
              <a:rPr lang="id-ID" sz="2000" b="1" dirty="0" smtClean="0">
                <a:ln w="0"/>
              </a:rPr>
              <a:t>TI A</a:t>
            </a:r>
          </a:p>
          <a:p>
            <a:r>
              <a:rPr lang="id-ID" sz="2000" b="1" cap="none" spc="0" dirty="0" smtClean="0">
                <a:ln w="0"/>
                <a:solidFill>
                  <a:schemeClr val="tx1"/>
                </a:solidFill>
              </a:rPr>
              <a:t>171111023</a:t>
            </a:r>
            <a:endParaRPr lang="en-US" sz="2000" b="1" cap="none" spc="0" dirty="0">
              <a:ln w="0"/>
              <a:solidFill>
                <a:schemeClr val="tx1"/>
              </a:solidFill>
            </a:endParaRPr>
          </a:p>
        </p:txBody>
      </p:sp>
      <p:sp>
        <p:nvSpPr>
          <p:cNvPr id="7" name="Rectangle 6"/>
          <p:cNvSpPr/>
          <p:nvPr/>
        </p:nvSpPr>
        <p:spPr>
          <a:xfrm>
            <a:off x="249382" y="6446173"/>
            <a:ext cx="2294282" cy="1015663"/>
          </a:xfrm>
          <a:prstGeom prst="rect">
            <a:avLst/>
          </a:prstGeom>
          <a:noFill/>
        </p:spPr>
        <p:txBody>
          <a:bodyPr wrap="none" lIns="91440" tIns="45720" rIns="91440" bIns="45720">
            <a:spAutoFit/>
          </a:bodyPr>
          <a:lstStyle/>
          <a:p>
            <a:r>
              <a:rPr lang="id-ID" sz="2000" b="1" dirty="0" smtClean="0">
                <a:ln w="0"/>
              </a:rPr>
              <a:t>Blog :</a:t>
            </a:r>
            <a:endParaRPr lang="id-ID" sz="2000" b="1" dirty="0" smtClean="0">
              <a:ln w="0"/>
              <a:hlinkClick r:id="rId4"/>
            </a:endParaRPr>
          </a:p>
          <a:p>
            <a:r>
              <a:rPr lang="id-ID" sz="2000" b="1" dirty="0" smtClean="0">
                <a:ln w="0"/>
                <a:hlinkClick r:id="rId4"/>
              </a:rPr>
              <a:t>https://bijancot.me</a:t>
            </a:r>
            <a:endParaRPr lang="id-ID" sz="2000" b="1" dirty="0" smtClean="0">
              <a:ln w="0"/>
            </a:endParaRPr>
          </a:p>
          <a:p>
            <a:endParaRPr lang="en-US" sz="2000" b="1" cap="none" spc="0" dirty="0">
              <a:ln w="0"/>
              <a:solidFill>
                <a:schemeClr val="tx1"/>
              </a:solidFill>
            </a:endParaRPr>
          </a:p>
        </p:txBody>
      </p:sp>
      <p:sp>
        <p:nvSpPr>
          <p:cNvPr id="8" name="Rectangle 7"/>
          <p:cNvSpPr/>
          <p:nvPr/>
        </p:nvSpPr>
        <p:spPr>
          <a:xfrm>
            <a:off x="249381" y="7245355"/>
            <a:ext cx="2813271" cy="1015663"/>
          </a:xfrm>
          <a:prstGeom prst="rect">
            <a:avLst/>
          </a:prstGeom>
          <a:noFill/>
        </p:spPr>
        <p:txBody>
          <a:bodyPr wrap="none" lIns="91440" tIns="45720" rIns="91440" bIns="45720">
            <a:spAutoFit/>
          </a:bodyPr>
          <a:lstStyle/>
          <a:p>
            <a:r>
              <a:rPr lang="id-ID" sz="2000" b="1" dirty="0" smtClean="0">
                <a:ln w="0"/>
              </a:rPr>
              <a:t>Portofolio :</a:t>
            </a:r>
          </a:p>
          <a:p>
            <a:r>
              <a:rPr lang="id-ID" sz="2000" b="1" dirty="0" smtClean="0">
                <a:ln w="0"/>
                <a:hlinkClick r:id="rId5"/>
              </a:rPr>
              <a:t>http://bijancot.github.io</a:t>
            </a:r>
            <a:endParaRPr lang="id-ID" sz="2000" b="1" dirty="0" smtClean="0">
              <a:ln w="0"/>
            </a:endParaRPr>
          </a:p>
          <a:p>
            <a:endParaRPr lang="id-ID" sz="2000" b="1" dirty="0" smtClean="0">
              <a:ln w="0"/>
            </a:endParaRPr>
          </a:p>
        </p:txBody>
      </p:sp>
    </p:spTree>
    <p:extLst>
      <p:ext uri="{BB962C8B-B14F-4D97-AF65-F5344CB8AC3E}">
        <p14:creationId xmlns:p14="http://schemas.microsoft.com/office/powerpoint/2010/main" val="1840073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TotalTime>
  <Words>890</Words>
  <Application>Microsoft Office PowerPoint</Application>
  <PresentationFormat>A4 Paper (210x297 mm)</PresentationFormat>
  <Paragraphs>71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bijan</dc:creator>
  <cp:lastModifiedBy>bijan</cp:lastModifiedBy>
  <cp:revision>22</cp:revision>
  <dcterms:created xsi:type="dcterms:W3CDTF">2018-03-07T13:52:21Z</dcterms:created>
  <dcterms:modified xsi:type="dcterms:W3CDTF">2018-03-13T11:34:36Z</dcterms:modified>
</cp:coreProperties>
</file>