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9906000" type="A4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57" d="100"/>
          <a:sy n="57" d="100"/>
        </p:scale>
        <p:origin x="2178" y="4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C0D6-1ED4-4365-B0A7-366BFABDC543}" type="datetimeFigureOut">
              <a:rPr lang="id-ID" smtClean="0"/>
              <a:t>25/03/2018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9959-AC31-4083-A3DE-22186F3267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174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C0D6-1ED4-4365-B0A7-366BFABDC543}" type="datetimeFigureOut">
              <a:rPr lang="id-ID" smtClean="0"/>
              <a:t>25/03/2018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9959-AC31-4083-A3DE-22186F3267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842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C0D6-1ED4-4365-B0A7-366BFABDC543}" type="datetimeFigureOut">
              <a:rPr lang="id-ID" smtClean="0"/>
              <a:t>25/03/2018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9959-AC31-4083-A3DE-22186F3267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85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C0D6-1ED4-4365-B0A7-366BFABDC543}" type="datetimeFigureOut">
              <a:rPr lang="id-ID" smtClean="0"/>
              <a:t>25/03/2018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9959-AC31-4083-A3DE-22186F3267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263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C0D6-1ED4-4365-B0A7-366BFABDC543}" type="datetimeFigureOut">
              <a:rPr lang="id-ID" smtClean="0"/>
              <a:t>25/03/2018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9959-AC31-4083-A3DE-22186F3267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417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C0D6-1ED4-4365-B0A7-366BFABDC543}" type="datetimeFigureOut">
              <a:rPr lang="id-ID" smtClean="0"/>
              <a:t>25/03/2018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9959-AC31-4083-A3DE-22186F3267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56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C0D6-1ED4-4365-B0A7-366BFABDC543}" type="datetimeFigureOut">
              <a:rPr lang="id-ID" smtClean="0"/>
              <a:t>25/03/2018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9959-AC31-4083-A3DE-22186F3267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606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C0D6-1ED4-4365-B0A7-366BFABDC543}" type="datetimeFigureOut">
              <a:rPr lang="id-ID" smtClean="0"/>
              <a:t>25/03/2018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9959-AC31-4083-A3DE-22186F3267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791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C0D6-1ED4-4365-B0A7-366BFABDC543}" type="datetimeFigureOut">
              <a:rPr lang="id-ID" smtClean="0"/>
              <a:t>25/03/2018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9959-AC31-4083-A3DE-22186F3267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045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C0D6-1ED4-4365-B0A7-366BFABDC543}" type="datetimeFigureOut">
              <a:rPr lang="id-ID" smtClean="0"/>
              <a:t>25/03/2018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9959-AC31-4083-A3DE-22186F3267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430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C0D6-1ED4-4365-B0A7-366BFABDC543}" type="datetimeFigureOut">
              <a:rPr lang="id-ID" smtClean="0"/>
              <a:t>25/03/2018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9959-AC31-4083-A3DE-22186F3267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173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AC0D6-1ED4-4365-B0A7-366BFABDC543}" type="datetimeFigureOut">
              <a:rPr lang="id-ID" smtClean="0"/>
              <a:t>25/03/2018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49959-AC31-4083-A3DE-22186F3267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568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feaulait.org/course/week2/02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ijancot.github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2618" y="175367"/>
            <a:ext cx="593277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000" b="1" cap="none" spc="0" dirty="0" smtClean="0">
                <a:ln w="0"/>
                <a:solidFill>
                  <a:schemeClr val="tx1"/>
                </a:solidFill>
              </a:rPr>
              <a:t>Penggunaan Oeprator di Java </a:t>
            </a:r>
            <a:r>
              <a:rPr lang="id-ID" sz="2000" b="1" cap="none" spc="0" smtClean="0">
                <a:ln w="0"/>
                <a:solidFill>
                  <a:schemeClr val="tx1"/>
                </a:solidFill>
              </a:rPr>
              <a:t>menggunakan Netbeans</a:t>
            </a:r>
            <a:endParaRPr lang="en-US" sz="20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63750" y="575477"/>
            <a:ext cx="2930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100" dirty="0" smtClean="0"/>
              <a:t>Penggunaan Tipe Data dan Operator pada Java</a:t>
            </a:r>
            <a:endParaRPr lang="id-ID" sz="1100" dirty="0" smtClean="0"/>
          </a:p>
          <a:p>
            <a:pPr algn="ctr"/>
            <a:endParaRPr lang="id-ID" sz="1100" dirty="0" smtClean="0"/>
          </a:p>
          <a:p>
            <a:pPr algn="ctr"/>
            <a:r>
              <a:rPr lang="id-ID" sz="1100" b="1" i="1" dirty="0" smtClean="0"/>
              <a:t>Oleh Panji Iman Baskoro</a:t>
            </a:r>
          </a:p>
          <a:p>
            <a:pPr algn="ctr"/>
            <a:r>
              <a:rPr lang="id-ID" sz="1100" dirty="0" smtClean="0"/>
              <a:t>NRP 171111023</a:t>
            </a:r>
            <a:endParaRPr lang="id-ID" sz="1100" dirty="0"/>
          </a:p>
        </p:txBody>
      </p:sp>
      <p:sp>
        <p:nvSpPr>
          <p:cNvPr id="6" name="Rectangle 5"/>
          <p:cNvSpPr/>
          <p:nvPr/>
        </p:nvSpPr>
        <p:spPr>
          <a:xfrm>
            <a:off x="491023" y="1674983"/>
            <a:ext cx="122097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600" b="1" cap="none" spc="0" dirty="0" smtClean="0">
                <a:ln w="0"/>
                <a:solidFill>
                  <a:schemeClr val="tx1"/>
                </a:solidFill>
              </a:rPr>
              <a:t>A. Tipe Data</a:t>
            </a:r>
            <a:endParaRPr lang="en-US" sz="16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447" y="2105870"/>
            <a:ext cx="5675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i="1" dirty="0" smtClean="0"/>
              <a:t>Soal : “Tulislah Program Ini dan jalankan jika tidak ada error”</a:t>
            </a:r>
            <a:endParaRPr lang="id-ID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22381" t="21292" r="47399" b="34708"/>
          <a:stretch/>
        </p:blipFill>
        <p:spPr>
          <a:xfrm>
            <a:off x="1463046" y="2536757"/>
            <a:ext cx="3931920" cy="32186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17344" y="5847778"/>
            <a:ext cx="20233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100" dirty="0" smtClean="0"/>
              <a:t>Baris Kode yang sudah saya tulis</a:t>
            </a:r>
            <a:endParaRPr lang="id-ID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724447" y="6227444"/>
            <a:ext cx="5675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Setelah saya tulis baris kode seperti diatas tidak terdapat error dan program dapat berjalan dengan lancar denan output seperti berikut, </a:t>
            </a:r>
            <a:endParaRPr lang="id-ID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17040" t="65792" r="57379" b="10708"/>
          <a:stretch/>
        </p:blipFill>
        <p:spPr>
          <a:xfrm>
            <a:off x="1764791" y="6868720"/>
            <a:ext cx="3328417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5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4447" y="752558"/>
            <a:ext cx="5675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i="1" dirty="0" smtClean="0"/>
              <a:t>Soal : “Ubahlah data tipe </a:t>
            </a:r>
            <a:r>
              <a:rPr lang="id-ID" sz="1600" b="1" i="1" dirty="0" smtClean="0"/>
              <a:t> int </a:t>
            </a:r>
            <a:r>
              <a:rPr lang="id-ID" sz="1600" i="1" dirty="0" smtClean="0"/>
              <a:t>menjadi nomor handphone anda, Bagaimana hasilnya”</a:t>
            </a:r>
            <a:endParaRPr lang="id-ID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71" y="1609387"/>
            <a:ext cx="5365457" cy="11326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45021" y="2883306"/>
            <a:ext cx="2367956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100" b="0" cap="none" spc="0" dirty="0" smtClean="0">
                <a:ln w="0"/>
                <a:solidFill>
                  <a:schemeClr val="tx1"/>
                </a:solidFill>
              </a:rPr>
              <a:t>Screenshot setelah baris kode dirubah</a:t>
            </a:r>
            <a:endParaRPr lang="en-US" sz="11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446" y="3538430"/>
            <a:ext cx="567552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Dari informasi yang muncul dari tooltip pada NetBeans menunjukkan bahwa data yang diisikan nomor telepon handphone terlalu panjang dan tidak bisa didefinisikan menggunakan tipe data int pada variabel data2.</a:t>
            </a:r>
          </a:p>
          <a:p>
            <a:endParaRPr lang="id-ID" sz="1400" b="1" dirty="0"/>
          </a:p>
          <a:p>
            <a:r>
              <a:rPr lang="id-ID" sz="1400" dirty="0" smtClean="0"/>
              <a:t>Sesuai dengan informasi yang saya dapatkan dari tautan berikut </a:t>
            </a:r>
            <a:r>
              <a:rPr lang="id-ID" sz="1400" dirty="0" smtClean="0">
                <a:hlinkClick r:id="rId3"/>
              </a:rPr>
              <a:t>tautan</a:t>
            </a:r>
            <a:r>
              <a:rPr lang="id-ID" sz="1400" dirty="0" smtClean="0"/>
              <a:t> yang tertulis sebagai berikut :</a:t>
            </a:r>
          </a:p>
          <a:p>
            <a:endParaRPr lang="id-ID" sz="1400" dirty="0"/>
          </a:p>
          <a:p>
            <a:pPr algn="r"/>
            <a:r>
              <a:rPr lang="en-US" sz="1600" i="1" dirty="0"/>
              <a:t>4 bytes, signed (two's complement). -2,147,483,648 to 2,147,483,647. Like all numeric types </a:t>
            </a:r>
            <a:r>
              <a:rPr lang="en-US" sz="1600" i="1" dirty="0" err="1"/>
              <a:t>ints</a:t>
            </a:r>
            <a:r>
              <a:rPr lang="en-US" sz="1600" i="1" dirty="0"/>
              <a:t> may be cast into other numeric types (byte, short, long, float, double). When </a:t>
            </a:r>
            <a:r>
              <a:rPr lang="en-US" sz="1600" i="1" dirty="0" err="1"/>
              <a:t>lossy</a:t>
            </a:r>
            <a:r>
              <a:rPr lang="en-US" sz="1600" i="1" dirty="0"/>
              <a:t> casts are done (e.g. </a:t>
            </a:r>
            <a:r>
              <a:rPr lang="en-US" sz="1600" i="1" dirty="0" err="1"/>
              <a:t>int</a:t>
            </a:r>
            <a:r>
              <a:rPr lang="en-US" sz="1600" i="1" dirty="0"/>
              <a:t> to byte) the conversion is done modulo the length of the smaller </a:t>
            </a:r>
            <a:r>
              <a:rPr lang="en-US" sz="1600" i="1" dirty="0" smtClean="0"/>
              <a:t>type</a:t>
            </a:r>
            <a:r>
              <a:rPr lang="en-US" sz="1600" dirty="0" smtClean="0"/>
              <a:t>.</a:t>
            </a:r>
            <a:endParaRPr lang="id-ID" sz="1600" dirty="0" smtClean="0"/>
          </a:p>
          <a:p>
            <a:endParaRPr lang="id-ID" sz="1600" dirty="0"/>
          </a:p>
          <a:p>
            <a:r>
              <a:rPr lang="id-ID" sz="1400" dirty="0" smtClean="0"/>
              <a:t>Jadi Variabel int pada java tidak dapat digunakan untuk mengolah data semacam nomor handphone, sebagai gantinya kita dapat menggunakan variabel seperti string untuk mengolahnya.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195476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53" t="72251" r="56294"/>
          <a:stretch/>
        </p:blipFill>
        <p:spPr>
          <a:xfrm>
            <a:off x="1860821" y="6030455"/>
            <a:ext cx="3402767" cy="20299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4447" y="752558"/>
            <a:ext cx="5675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i="1" dirty="0" smtClean="0"/>
              <a:t>Soal : “Ubahlah program tersebut dengan  menampilkan biodata diri nrp, nama, jenis kelamin, alamat, no telp, email. (sesuaikan dengan tipe datanya)”</a:t>
            </a:r>
            <a:endParaRPr lang="id-ID" b="1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1681" t="18936" r="46060" b="33523"/>
          <a:stretch/>
        </p:blipFill>
        <p:spPr>
          <a:xfrm>
            <a:off x="1463584" y="1829387"/>
            <a:ext cx="4197247" cy="34777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72515" y="5307104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100" dirty="0" smtClean="0"/>
              <a:t>Baris kode</a:t>
            </a:r>
            <a:endParaRPr lang="id-ID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3266289" y="8260504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100" dirty="0" smtClean="0"/>
              <a:t>Output</a:t>
            </a:r>
            <a:endParaRPr lang="id-ID" sz="1100" dirty="0"/>
          </a:p>
        </p:txBody>
      </p:sp>
    </p:spTree>
    <p:extLst>
      <p:ext uri="{BB962C8B-B14F-4D97-AF65-F5344CB8AC3E}">
        <p14:creationId xmlns:p14="http://schemas.microsoft.com/office/powerpoint/2010/main" val="21174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663" y="384066"/>
            <a:ext cx="132369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600" b="1" cap="none" spc="0" dirty="0" smtClean="0">
                <a:ln w="0"/>
                <a:solidFill>
                  <a:schemeClr val="tx1"/>
                </a:solidFill>
              </a:rPr>
              <a:t>B. OPERATOR</a:t>
            </a:r>
            <a:endParaRPr lang="en-US" sz="16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4447" y="752558"/>
            <a:ext cx="5675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i="1" dirty="0" smtClean="0"/>
              <a:t>Soal : “Jalankan program di bawah ini”</a:t>
            </a:r>
            <a:endParaRPr lang="id-ID" b="1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3" t="5252" r="59216" b="3808"/>
          <a:stretch/>
        </p:blipFill>
        <p:spPr>
          <a:xfrm>
            <a:off x="439663" y="1347029"/>
            <a:ext cx="3373637" cy="46831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27440" y="3229694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100" dirty="0" smtClean="0"/>
              <a:t>Screenshot baris perintah</a:t>
            </a:r>
            <a:endParaRPr lang="id-ID" sz="1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" t="17697" r="73577" b="24093"/>
          <a:stretch/>
        </p:blipFill>
        <p:spPr>
          <a:xfrm>
            <a:off x="4157793" y="6153106"/>
            <a:ext cx="2242177" cy="329015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3813300" y="2388763"/>
            <a:ext cx="908329" cy="840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38454" y="7372203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100" dirty="0" smtClean="0"/>
              <a:t>Screenshot Output</a:t>
            </a:r>
            <a:endParaRPr lang="id-ID" sz="11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98661" y="7503008"/>
            <a:ext cx="1263547" cy="576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04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4" t="24135" r="41092"/>
          <a:stretch/>
        </p:blipFill>
        <p:spPr>
          <a:xfrm>
            <a:off x="515388" y="1468381"/>
            <a:ext cx="2427316" cy="69692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4447" y="752558"/>
            <a:ext cx="5675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i="1" dirty="0" smtClean="0"/>
              <a:t>Soal : “tambahkan 2 variabel dari soal tadi dan lihat apa yang terjadi”</a:t>
            </a:r>
            <a:endParaRPr lang="id-ID" b="1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" t="12328" r="73303" b="3700"/>
          <a:stretch/>
        </p:blipFill>
        <p:spPr>
          <a:xfrm>
            <a:off x="3773977" y="2026920"/>
            <a:ext cx="2394067" cy="585216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660072" y="3930904"/>
            <a:ext cx="1113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4029" y="8568666"/>
            <a:ext cx="830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/>
              <a:t>Baris kode</a:t>
            </a:r>
            <a:endParaRPr lang="id-ID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555864" y="8568666"/>
            <a:ext cx="119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/>
              <a:t>Output program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287157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382" y="5184289"/>
            <a:ext cx="2219518" cy="12618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d-ID" sz="1400" b="1" cap="none" spc="0" dirty="0" smtClean="0">
                <a:ln w="0"/>
                <a:solidFill>
                  <a:schemeClr val="tx1"/>
                </a:solidFill>
              </a:rPr>
              <a:t>Ditulis oleh : </a:t>
            </a:r>
            <a:endParaRPr lang="id-ID" sz="2000" b="1" cap="none" spc="0" dirty="0" smtClean="0">
              <a:ln w="0"/>
              <a:solidFill>
                <a:schemeClr val="tx1"/>
              </a:solidFill>
            </a:endParaRPr>
          </a:p>
          <a:p>
            <a:r>
              <a:rPr lang="id-ID" sz="2000" b="1" cap="none" spc="0" dirty="0" smtClean="0">
                <a:ln w="0"/>
                <a:solidFill>
                  <a:schemeClr val="tx1"/>
                </a:solidFill>
              </a:rPr>
              <a:t>Panji Iman Baskoro</a:t>
            </a:r>
          </a:p>
          <a:p>
            <a:r>
              <a:rPr lang="id-ID" sz="2000" b="1" dirty="0" smtClean="0">
                <a:ln w="0"/>
              </a:rPr>
              <a:t>TI A</a:t>
            </a:r>
          </a:p>
          <a:p>
            <a:r>
              <a:rPr lang="id-ID" sz="2000" b="1" cap="none" spc="0" dirty="0" smtClean="0">
                <a:ln w="0"/>
                <a:solidFill>
                  <a:schemeClr val="tx1"/>
                </a:solidFill>
              </a:rPr>
              <a:t>171111023</a:t>
            </a:r>
            <a:endParaRPr lang="en-US" sz="20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9382" y="6446173"/>
            <a:ext cx="229428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d-ID" sz="2000" b="1" dirty="0" smtClean="0">
                <a:ln w="0"/>
              </a:rPr>
              <a:t>Blog :</a:t>
            </a:r>
            <a:endParaRPr lang="id-ID" sz="2000" b="1" dirty="0" smtClean="0">
              <a:ln w="0"/>
              <a:hlinkClick r:id=""/>
            </a:endParaRPr>
          </a:p>
          <a:p>
            <a:r>
              <a:rPr lang="id-ID" sz="2000" b="1" dirty="0" smtClean="0">
                <a:ln w="0"/>
                <a:hlinkClick r:id=""/>
              </a:rPr>
              <a:t>https://bijancot.me</a:t>
            </a:r>
            <a:endParaRPr lang="id-ID" sz="2000" b="1" dirty="0" smtClean="0">
              <a:ln w="0"/>
            </a:endParaRPr>
          </a:p>
          <a:p>
            <a:endParaRPr lang="en-US" sz="20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9381" y="7245355"/>
            <a:ext cx="281327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d-ID" sz="2000" b="1" dirty="0" smtClean="0">
                <a:ln w="0"/>
              </a:rPr>
              <a:t>Portofolio :</a:t>
            </a:r>
          </a:p>
          <a:p>
            <a:r>
              <a:rPr lang="id-ID" sz="2000" b="1" dirty="0" smtClean="0">
                <a:ln w="0"/>
                <a:hlinkClick r:id="rId2"/>
              </a:rPr>
              <a:t>http://bijancot.github.io</a:t>
            </a:r>
            <a:endParaRPr lang="id-ID" sz="2000" b="1" dirty="0" smtClean="0">
              <a:ln w="0"/>
            </a:endParaRPr>
          </a:p>
          <a:p>
            <a:endParaRPr lang="id-ID" sz="2000" b="1" dirty="0" smtClean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1181053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253</Words>
  <Application>Microsoft Office PowerPoint</Application>
  <PresentationFormat>A4 Paper (210x297 mm)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bijan</dc:creator>
  <cp:lastModifiedBy>bijan</cp:lastModifiedBy>
  <cp:revision>8</cp:revision>
  <dcterms:created xsi:type="dcterms:W3CDTF">2018-03-25T03:12:34Z</dcterms:created>
  <dcterms:modified xsi:type="dcterms:W3CDTF">2018-03-25T04:25:40Z</dcterms:modified>
</cp:coreProperties>
</file>