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</p:sldIdLst>
  <p:sldSz cx="6858000" cy="9906000" type="A4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92" y="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174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842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85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26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417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26/03/2018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56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26/03/2018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606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26/03/2018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791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26/03/2018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045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26/03/2018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430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C0D6-1ED4-4365-B0A7-366BFABDC543}" type="datetimeFigureOut">
              <a:rPr lang="id-ID" smtClean="0"/>
              <a:t>26/03/2018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17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C0D6-1ED4-4365-B0A7-366BFABDC543}" type="datetimeFigureOut">
              <a:rPr lang="id-ID" smtClean="0"/>
              <a:t>26/03/2018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9959-AC31-4083-A3DE-22186F3267E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68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8505" y="175367"/>
            <a:ext cx="44210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000" b="1" dirty="0" smtClean="0">
                <a:ln w="0"/>
              </a:rPr>
              <a:t>Tugas Praktikum Pemprograman Dasar I</a:t>
            </a:r>
            <a:endParaRPr lang="en-US" sz="2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3750" y="575477"/>
            <a:ext cx="2930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dirty="0" smtClean="0"/>
              <a:t>Penggunaan Tipe Data dan Operator pada Java</a:t>
            </a:r>
          </a:p>
          <a:p>
            <a:pPr algn="ctr"/>
            <a:endParaRPr lang="id-ID" sz="1100" dirty="0" smtClean="0"/>
          </a:p>
          <a:p>
            <a:pPr algn="ctr"/>
            <a:r>
              <a:rPr lang="id-ID" sz="1100" b="1" i="1" dirty="0" smtClean="0"/>
              <a:t>Oleh Panji Iman Baskoro</a:t>
            </a:r>
          </a:p>
          <a:p>
            <a:pPr algn="ctr"/>
            <a:r>
              <a:rPr lang="id-ID" sz="1100" dirty="0" smtClean="0"/>
              <a:t>NRP 171111023</a:t>
            </a:r>
            <a:endParaRPr lang="id-ID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180" t="41292" r="12261" b="41208"/>
          <a:stretch/>
        </p:blipFill>
        <p:spPr>
          <a:xfrm>
            <a:off x="768095" y="1373985"/>
            <a:ext cx="5321809" cy="742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216" y="2225202"/>
            <a:ext cx="5504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Untuk menyelesaikan tugas tersebut kita dapat memanfaatkan function default dari java yaitu </a:t>
            </a:r>
            <a:r>
              <a:rPr lang="id-ID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MAX_VALUE</a:t>
            </a:r>
            <a:r>
              <a:rPr lang="id-ID" sz="1400" dirty="0" smtClean="0"/>
              <a:t>. Seperti yang susah saya kerjakan sebelumnya</a:t>
            </a:r>
            <a:endParaRPr lang="id-ID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" y="3072998"/>
            <a:ext cx="3981450" cy="25717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7616" y="8130723"/>
            <a:ext cx="550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smtClean="0"/>
              <a:t>Terimakasih.</a:t>
            </a:r>
            <a:endParaRPr lang="id-ID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" y="6221730"/>
            <a:ext cx="3162300" cy="1485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7616" y="5797148"/>
            <a:ext cx="550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Kemudian jika dicek outputnya :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7399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382" y="5184289"/>
            <a:ext cx="2219518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1400" b="1" cap="none" spc="0" dirty="0" smtClean="0">
                <a:ln w="0"/>
                <a:solidFill>
                  <a:schemeClr val="tx1"/>
                </a:solidFill>
              </a:rPr>
              <a:t>Ditulis oleh : </a:t>
            </a:r>
            <a:endParaRPr lang="id-ID" sz="2000" b="1" cap="none" spc="0" dirty="0" smtClean="0">
              <a:ln w="0"/>
              <a:solidFill>
                <a:schemeClr val="tx1"/>
              </a:solidFill>
            </a:endParaRPr>
          </a:p>
          <a:p>
            <a:r>
              <a:rPr lang="id-ID" sz="2000" b="1" cap="none" spc="0" dirty="0" smtClean="0">
                <a:ln w="0"/>
                <a:solidFill>
                  <a:schemeClr val="tx1"/>
                </a:solidFill>
              </a:rPr>
              <a:t>Panji Iman Baskoro</a:t>
            </a:r>
          </a:p>
          <a:p>
            <a:r>
              <a:rPr lang="id-ID" sz="2000" b="1" dirty="0" smtClean="0">
                <a:ln w="0"/>
              </a:rPr>
              <a:t>TI A</a:t>
            </a:r>
          </a:p>
          <a:p>
            <a:r>
              <a:rPr lang="id-ID" sz="2000" b="1" cap="none" spc="0" dirty="0" smtClean="0">
                <a:ln w="0"/>
                <a:solidFill>
                  <a:schemeClr val="tx1"/>
                </a:solidFill>
              </a:rPr>
              <a:t>171111023</a:t>
            </a:r>
            <a:endParaRPr lang="en-US" sz="2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2" y="6446173"/>
            <a:ext cx="229428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2000" b="1" dirty="0" smtClean="0">
                <a:ln w="0"/>
              </a:rPr>
              <a:t>Blog :</a:t>
            </a:r>
            <a:endParaRPr lang="id-ID" sz="2000" b="1" dirty="0" smtClean="0">
              <a:ln w="0"/>
              <a:hlinkClick r:id=""/>
            </a:endParaRPr>
          </a:p>
          <a:p>
            <a:r>
              <a:rPr lang="id-ID" sz="2000" b="1" dirty="0" smtClean="0">
                <a:ln w="0"/>
                <a:hlinkClick r:id=""/>
              </a:rPr>
              <a:t>https://bijancot.me</a:t>
            </a:r>
            <a:endParaRPr lang="id-ID" sz="2000" b="1" dirty="0" smtClean="0">
              <a:ln w="0"/>
            </a:endParaRPr>
          </a:p>
          <a:p>
            <a:endParaRPr lang="en-US" sz="2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381" y="7245355"/>
            <a:ext cx="281327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2000" b="1" dirty="0" smtClean="0">
                <a:ln w="0"/>
              </a:rPr>
              <a:t>Portofolio :</a:t>
            </a:r>
          </a:p>
          <a:p>
            <a:r>
              <a:rPr lang="id-ID" sz="2000" b="1" dirty="0" smtClean="0">
                <a:ln w="0"/>
                <a:hlinkClick r:id="rId2"/>
              </a:rPr>
              <a:t>http://bijancot.github.io</a:t>
            </a:r>
            <a:endParaRPr lang="id-ID" sz="2000" b="1" dirty="0" smtClean="0">
              <a:ln w="0"/>
            </a:endParaRPr>
          </a:p>
          <a:p>
            <a:endParaRPr lang="id-ID" sz="2000" b="1" dirty="0" smtClean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18105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64</Words>
  <Application>Microsoft Office PowerPoint</Application>
  <PresentationFormat>A4 Paper (210x297 mm)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bijan</dc:creator>
  <cp:lastModifiedBy>bijan</cp:lastModifiedBy>
  <cp:revision>10</cp:revision>
  <dcterms:created xsi:type="dcterms:W3CDTF">2018-03-25T03:12:34Z</dcterms:created>
  <dcterms:modified xsi:type="dcterms:W3CDTF">2018-03-26T01:32:18Z</dcterms:modified>
</cp:coreProperties>
</file>