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89" r:id="rId4"/>
    <p:sldId id="291" r:id="rId5"/>
    <p:sldId id="290" r:id="rId6"/>
    <p:sldId id="292" r:id="rId7"/>
    <p:sldId id="293" r:id="rId8"/>
    <p:sldId id="294" r:id="rId9"/>
    <p:sldId id="295" r:id="rId10"/>
    <p:sldId id="296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3" autoAdjust="0"/>
    <p:restoredTop sz="94660"/>
  </p:normalViewPr>
  <p:slideViewPr>
    <p:cSldViewPr>
      <p:cViewPr>
        <p:scale>
          <a:sx n="90" d="100"/>
          <a:sy n="90" d="100"/>
        </p:scale>
        <p:origin x="-750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2EBF5-B5E5-42B3-ADCC-241061AF025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609F2-28C9-423C-8260-C678C6CFB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8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hyperlink" Target="mailto:chaulina@stiki.ac.id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" y="3977238"/>
            <a:ext cx="91439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CHAULINA ALFIANTI OKTAVIA,S.</a:t>
            </a:r>
            <a:r>
              <a:rPr kumimoji="0"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Kom</a:t>
            </a:r>
            <a:r>
              <a:rPr kumimoji="0"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.,M.T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  <a:hlinkClick r:id="rId2"/>
              </a:rPr>
              <a:t>chaulina@stiki.ac.id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081805199666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3445803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PEMROGRAMAN DASAR 1 – </a:t>
            </a:r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Pertemuan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10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-1" y="4844068"/>
            <a:ext cx="9143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SEMESTER PENDEK GASAL 2017/2018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Image result for stiki mala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7" y="21357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java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673" y="195486"/>
            <a:ext cx="191383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WA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096" y="4487999"/>
            <a:ext cx="432048" cy="43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52600" y="1059582"/>
            <a:ext cx="7391400" cy="2088232"/>
            <a:chOff x="0" y="172069"/>
            <a:chExt cx="7391400" cy="1607260"/>
          </a:xfrm>
        </p:grpSpPr>
        <p:sp>
          <p:nvSpPr>
            <p:cNvPr id="6" name="Rounded Rectangle 5"/>
            <p:cNvSpPr/>
            <p:nvPr/>
          </p:nvSpPr>
          <p:spPr>
            <a:xfrm>
              <a:off x="0" y="532109"/>
              <a:ext cx="7391400" cy="12472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60884" y="172069"/>
              <a:ext cx="7269632" cy="15463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8120" tIns="198120" rIns="198120" bIns="198120" numCol="1" spcCol="1270" anchor="ctr" anchorCtr="0">
              <a:noAutofit/>
            </a:bodyPr>
            <a:lstStyle/>
            <a:p>
              <a:pPr lvl="0" algn="l" defTabSz="2311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kern="1200" dirty="0" smtClean="0">
                  <a:solidFill>
                    <a:schemeClr val="tx1"/>
                  </a:solidFill>
                </a:rPr>
                <a:t>FUNCTION </a:t>
              </a:r>
            </a:p>
            <a:p>
              <a:pPr lvl="0" algn="l" defTabSz="2311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kern="1200" dirty="0" smtClean="0">
                  <a:solidFill>
                    <a:schemeClr val="tx1"/>
                  </a:solidFill>
                </a:rPr>
                <a:t>&amp; PROCEDURE</a:t>
              </a:r>
              <a:endParaRPr lang="en-US" sz="4800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82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&amp;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b="1" dirty="0" err="1"/>
              <a:t>Prosedur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ditandai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void.</a:t>
            </a:r>
          </a:p>
          <a:p>
            <a:endParaRPr lang="en-US" dirty="0"/>
          </a:p>
          <a:p>
            <a:r>
              <a:rPr lang="en-US" b="1" dirty="0" err="1"/>
              <a:t>Fungsi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Method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Class. </a:t>
            </a:r>
            <a:r>
              <a:rPr lang="en-US" dirty="0" err="1"/>
              <a:t>Sebutan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OOP.</a:t>
            </a:r>
          </a:p>
        </p:txBody>
      </p:sp>
    </p:spTree>
    <p:extLst>
      <p:ext uri="{BB962C8B-B14F-4D97-AF65-F5344CB8AC3E}">
        <p14:creationId xmlns:p14="http://schemas.microsoft.com/office/powerpoint/2010/main" val="260327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79712" y="1131590"/>
            <a:ext cx="6912768" cy="2995737"/>
          </a:xfrm>
        </p:spPr>
        <p:txBody>
          <a:bodyPr/>
          <a:lstStyle/>
          <a:p>
            <a:r>
              <a:rPr lang="en-US" dirty="0"/>
              <a:t>Method (</a:t>
            </a:r>
            <a:r>
              <a:rPr lang="en-US" dirty="0" err="1"/>
              <a:t>Fungsi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modularitas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java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kendali</a:t>
            </a:r>
            <a:r>
              <a:rPr lang="en-US" dirty="0" smtClean="0"/>
              <a:t> </a:t>
            </a:r>
            <a:r>
              <a:rPr lang="en-US" b="1" dirty="0" smtClean="0"/>
              <a:t>return.</a:t>
            </a:r>
            <a:r>
              <a:rPr lang="en-US" dirty="0" smtClean="0"/>
              <a:t>  </a:t>
            </a:r>
          </a:p>
        </p:txBody>
      </p:sp>
      <p:pic>
        <p:nvPicPr>
          <p:cNvPr id="5" name="Picture 2" descr="http://img.c4learn.com/2012/03/Methods-in-Java-Programming-Syntax-of-Method-in-Ja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79662"/>
            <a:ext cx="3744416" cy="236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6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71550"/>
            <a:ext cx="6216352" cy="414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587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347614"/>
            <a:ext cx="45148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12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/>
              <a:t>method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return </a:t>
            </a:r>
            <a:r>
              <a:rPr lang="en-US" dirty="0"/>
              <a:t>. </a:t>
            </a:r>
            <a:r>
              <a:rPr lang="en-US" dirty="0" err="1"/>
              <a:t>Prosedur</a:t>
            </a:r>
            <a:r>
              <a:rPr lang="en-US" dirty="0"/>
              <a:t> di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di </a:t>
            </a:r>
            <a:r>
              <a:rPr lang="en-US" dirty="0" err="1"/>
              <a:t>awali</a:t>
            </a:r>
            <a:r>
              <a:rPr lang="en-US" dirty="0"/>
              <a:t> kata </a:t>
            </a:r>
            <a:r>
              <a:rPr lang="en-US" dirty="0" smtClean="0"/>
              <a:t>void, </a:t>
            </a:r>
            <a:r>
              <a:rPr lang="en-US" dirty="0" err="1"/>
              <a:t>codenya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</p:txBody>
      </p:sp>
      <p:pic>
        <p:nvPicPr>
          <p:cNvPr id="5" name="Picture 2" descr="http://server2client.com/images/methodpar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55726"/>
            <a:ext cx="4824536" cy="254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66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07704" y="699542"/>
            <a:ext cx="6912768" cy="2995737"/>
          </a:xfrm>
        </p:spPr>
        <p:txBody>
          <a:bodyPr/>
          <a:lstStyle/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/>
              <a:t>method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return </a:t>
            </a:r>
            <a:r>
              <a:rPr lang="en-US" dirty="0"/>
              <a:t>. </a:t>
            </a:r>
            <a:r>
              <a:rPr lang="en-US" dirty="0" err="1"/>
              <a:t>Prosedur</a:t>
            </a:r>
            <a:r>
              <a:rPr lang="en-US" dirty="0"/>
              <a:t> di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di </a:t>
            </a:r>
            <a:r>
              <a:rPr lang="en-US" dirty="0" err="1"/>
              <a:t>awali</a:t>
            </a:r>
            <a:r>
              <a:rPr lang="en-US" dirty="0"/>
              <a:t> kata </a:t>
            </a:r>
            <a:r>
              <a:rPr lang="en-US" dirty="0" smtClean="0"/>
              <a:t>void, </a:t>
            </a:r>
            <a:r>
              <a:rPr lang="en-US" dirty="0" err="1"/>
              <a:t>codenya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419622"/>
            <a:ext cx="5403840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6277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07704" y="699542"/>
            <a:ext cx="6912768" cy="2995737"/>
          </a:xfrm>
        </p:spPr>
        <p:txBody>
          <a:bodyPr/>
          <a:lstStyle/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/>
              <a:t>method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return </a:t>
            </a:r>
            <a:r>
              <a:rPr lang="en-US" dirty="0"/>
              <a:t>. </a:t>
            </a:r>
            <a:r>
              <a:rPr lang="en-US" dirty="0" err="1"/>
              <a:t>Prosedur</a:t>
            </a:r>
            <a:r>
              <a:rPr lang="en-US" dirty="0"/>
              <a:t> di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di </a:t>
            </a:r>
            <a:r>
              <a:rPr lang="en-US" dirty="0" err="1"/>
              <a:t>awali</a:t>
            </a:r>
            <a:r>
              <a:rPr lang="en-US" dirty="0"/>
              <a:t> kata </a:t>
            </a:r>
            <a:r>
              <a:rPr lang="en-US" dirty="0" smtClean="0"/>
              <a:t>void, </a:t>
            </a:r>
            <a:r>
              <a:rPr lang="en-US" dirty="0" err="1"/>
              <a:t>codenya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707654"/>
            <a:ext cx="4287326" cy="169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4562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3664</TotalTime>
  <Words>179</Words>
  <Application>Microsoft Office PowerPoint</Application>
  <PresentationFormat>On-screen Show (16:9)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Custom Design</vt:lpstr>
      <vt:lpstr>PowerPoint Presentation</vt:lpstr>
      <vt:lpstr>PowerPoint Presentation</vt:lpstr>
      <vt:lpstr>FUNCTION &amp; PROCEDURE</vt:lpstr>
      <vt:lpstr>FUNCTION</vt:lpstr>
      <vt:lpstr>FUNCTION</vt:lpstr>
      <vt:lpstr>FUNCTION</vt:lpstr>
      <vt:lpstr>PROCEDURE</vt:lpstr>
      <vt:lpstr>PROCEDURE</vt:lpstr>
      <vt:lpstr>PROCEDURE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Allena</cp:lastModifiedBy>
  <cp:revision>140</cp:revision>
  <dcterms:created xsi:type="dcterms:W3CDTF">2014-04-01T16:27:38Z</dcterms:created>
  <dcterms:modified xsi:type="dcterms:W3CDTF">2018-05-21T03:42:33Z</dcterms:modified>
</cp:coreProperties>
</file>