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84" r:id="rId5"/>
    <p:sldId id="289" r:id="rId6"/>
    <p:sldId id="297" r:id="rId7"/>
    <p:sldId id="285" r:id="rId8"/>
    <p:sldId id="298" r:id="rId9"/>
    <p:sldId id="293" r:id="rId10"/>
    <p:sldId id="294" r:id="rId11"/>
    <p:sldId id="288" r:id="rId12"/>
    <p:sldId id="295" r:id="rId13"/>
    <p:sldId id="296" r:id="rId14"/>
    <p:sldId id="287" r:id="rId15"/>
    <p:sldId id="290" r:id="rId16"/>
    <p:sldId id="291" r:id="rId17"/>
    <p:sldId id="29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hyperlink" Target="mailto:chaulina@stiki.ac.i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3977238"/>
            <a:ext cx="9143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CHAULINA ALFIANTI OKTAVIA,S.</a:t>
            </a:r>
            <a:r>
              <a:rPr kumimoji="0"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Kom</a:t>
            </a: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.,M.T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chaulina@stiki.ac.id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081805199666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445803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PEMROGRAMAN DASAR 1 –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Pertemuan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5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-1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SEMESTER PENDEK GASAL 2017/2018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mage result for stiki mala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" y="21357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ava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73" y="195486"/>
            <a:ext cx="191383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A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096" y="4487999"/>
            <a:ext cx="432048" cy="43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3518"/>
            <a:ext cx="8820472" cy="400948"/>
          </a:xfrm>
        </p:spPr>
        <p:txBody>
          <a:bodyPr/>
          <a:lstStyle/>
          <a:p>
            <a:r>
              <a:rPr lang="en-US" dirty="0" smtClean="0"/>
              <a:t>COUNTED LOOP – FOR BERSARANG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34" y="1419622"/>
            <a:ext cx="6512570" cy="207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83768" y="4043268"/>
            <a:ext cx="509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Bagaimanakan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program </a:t>
            </a:r>
            <a:r>
              <a:rPr lang="en-US" dirty="0" err="1" smtClean="0"/>
              <a:t>tersebut</a:t>
            </a:r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3518"/>
            <a:ext cx="8820472" cy="400948"/>
          </a:xfrm>
        </p:spPr>
        <p:txBody>
          <a:bodyPr/>
          <a:lstStyle/>
          <a:p>
            <a:r>
              <a:rPr lang="en-US" dirty="0" smtClean="0"/>
              <a:t>COUNTED LOOP – FOR BERSARANG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4043268"/>
            <a:ext cx="509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Bagaimanakah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program </a:t>
            </a:r>
            <a:r>
              <a:rPr lang="en-US" dirty="0" err="1" smtClean="0"/>
              <a:t>tersebut</a:t>
            </a:r>
            <a:r>
              <a:rPr lang="en-US" dirty="0" smtClean="0"/>
              <a:t>??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4" y="1819274"/>
            <a:ext cx="4117429" cy="224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5588" y="1183372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Segitiga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9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3518"/>
            <a:ext cx="8820472" cy="400948"/>
          </a:xfrm>
        </p:spPr>
        <p:txBody>
          <a:bodyPr/>
          <a:lstStyle/>
          <a:p>
            <a:r>
              <a:rPr lang="en-US" dirty="0" smtClean="0"/>
              <a:t>COUNTED LOOP – FOR BERSARANG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3695" y="1779662"/>
            <a:ext cx="64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Bagaimanakah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terbalik</a:t>
            </a:r>
            <a:r>
              <a:rPr lang="en-US" dirty="0" smtClean="0"/>
              <a:t> ??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5588" y="1183372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Segitiga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05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UNCOUNTED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7654"/>
            <a:ext cx="4464496" cy="324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2283718"/>
            <a:ext cx="181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WHILE</a:t>
            </a:r>
          </a:p>
          <a:p>
            <a:pPr marL="342900" indent="-342900">
              <a:buAutoNum type="arabicPeriod"/>
            </a:pPr>
            <a:r>
              <a:rPr lang="en-US" dirty="0" smtClean="0"/>
              <a:t>DO - WHILE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39952" y="3328885"/>
            <a:ext cx="936104" cy="467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true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pengecekan</a:t>
            </a:r>
            <a:r>
              <a:rPr lang="en-US" dirty="0" smtClean="0"/>
              <a:t> di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35646"/>
            <a:ext cx="4430854" cy="171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31790"/>
            <a:ext cx="4327125" cy="168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8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true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endParaRPr lang="en-US" dirty="0" smtClean="0"/>
          </a:p>
          <a:p>
            <a:r>
              <a:rPr lang="en-US" dirty="0" err="1" smtClean="0"/>
              <a:t>pengecekan</a:t>
            </a:r>
            <a:r>
              <a:rPr lang="en-US" dirty="0" smtClean="0"/>
              <a:t> di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en-US" dirty="0"/>
          </a:p>
        </p:txBody>
      </p:sp>
      <p:pic>
        <p:nvPicPr>
          <p:cNvPr id="10242" name="Picture 2" descr="https://2.bp.blogspot.com/-wL-NuySRPrs/WPAsXvsC3xI/AAAAAAAAEsU/rKVYj1mIGRgaZOAPXj-bOwxFcxvjFCvCQCPcB/s1600/flowchart_perulangan_do_wh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31590"/>
            <a:ext cx="5219733" cy="39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04248" y="3355082"/>
            <a:ext cx="936104" cy="51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25" y="1995686"/>
            <a:ext cx="3510059" cy="18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27934"/>
            <a:ext cx="28479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21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- WHILE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03598"/>
            <a:ext cx="394449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71749"/>
            <a:ext cx="32575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4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 5</a:t>
            </a:r>
            <a:endParaRPr lang="ko-KR" altLang="en-US" dirty="0"/>
          </a:p>
        </p:txBody>
      </p:sp>
      <p:pic>
        <p:nvPicPr>
          <p:cNvPr id="1028" name="Picture 4" descr="https://s3.amazonaws.com/lowres.cartoonstock.com/miscellaneous-mirror-optical_illusion-infinite_loop-infinite_looping-mirror_images-gra100910_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402" y="627534"/>
            <a:ext cx="342752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ytimg.com/vi/WCSwhHUFPLQ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03" y="1427459"/>
            <a:ext cx="3475811" cy="265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23388"/>
            <a:ext cx="6552728" cy="884466"/>
          </a:xfrm>
        </p:spPr>
        <p:txBody>
          <a:bodyPr/>
          <a:lstStyle/>
          <a:p>
            <a:r>
              <a:rPr lang="en-US" dirty="0" smtClean="0"/>
              <a:t>KONSEP </a:t>
            </a:r>
            <a:br>
              <a:rPr lang="en-US" dirty="0" smtClean="0"/>
            </a:br>
            <a:r>
              <a:rPr lang="en-US" dirty="0" smtClean="0"/>
              <a:t>PERULANGAN</a:t>
            </a:r>
            <a:endParaRPr lang="en-US" dirty="0"/>
          </a:p>
        </p:txBody>
      </p:sp>
      <p:pic>
        <p:nvPicPr>
          <p:cNvPr id="3074" name="Picture 2" descr="https://3.bp.blogspot.com/-H5kHb8OE1M0/WPAzGFHXcLI/AAAAAAAAEtY/yGby7eMeA1Y23LqPpS9Zmxx6aJppZRcmACPcB/s1600/mindmap_perulang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03" y="-308570"/>
            <a:ext cx="7056784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28184" y="1347614"/>
            <a:ext cx="108012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KONSEP 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415" y="843558"/>
            <a:ext cx="6912768" cy="460648"/>
          </a:xfrm>
        </p:spPr>
        <p:txBody>
          <a:bodyPr/>
          <a:lstStyle/>
          <a:p>
            <a:r>
              <a:rPr lang="en-US" b="1" dirty="0" err="1" smtClean="0"/>
              <a:t>Definisi</a:t>
            </a:r>
            <a:r>
              <a:rPr lang="en-US" b="1" dirty="0" smtClean="0"/>
              <a:t> </a:t>
            </a:r>
            <a:r>
              <a:rPr lang="en-US" b="1" dirty="0" err="1" smtClean="0"/>
              <a:t>Perulangan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71640" y="1419622"/>
            <a:ext cx="6912768" cy="2995737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elakukan</a:t>
            </a:r>
            <a:r>
              <a:rPr lang="en-US" dirty="0" smtClean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99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COUNTED LOOP -FOR 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Sebuah</a:t>
            </a:r>
            <a:r>
              <a:rPr lang="en-US" dirty="0" smtClean="0"/>
              <a:t> array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11059"/>
            <a:ext cx="3717742" cy="127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51670"/>
            <a:ext cx="2836540" cy="82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5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COUNTED LOOP –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	1. FOR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16" y="1689827"/>
            <a:ext cx="7579495" cy="128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8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COUNTED LOOP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	1. FOR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923678"/>
            <a:ext cx="80711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variabel</a:t>
            </a:r>
            <a:r>
              <a:rPr lang="en-US" dirty="0"/>
              <a:t> </a:t>
            </a:r>
            <a:r>
              <a:rPr lang="en-US" b="1" dirty="0" err="1"/>
              <a:t>hitungan</a:t>
            </a:r>
            <a:r>
              <a:rPr lang="en-US" dirty="0"/>
              <a:t> </a:t>
            </a:r>
            <a:r>
              <a:rPr lang="en-US" dirty="0" err="1"/>
              <a:t>tugasnya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hitungan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h</a:t>
            </a:r>
            <a:r>
              <a:rPr lang="en-US" b="1" dirty="0" err="1" smtClean="0"/>
              <a:t>itungan</a:t>
            </a:r>
            <a:r>
              <a:rPr lang="en-US" b="1" dirty="0" smtClean="0"/>
              <a:t> </a:t>
            </a:r>
            <a:r>
              <a:rPr lang="en-US" b="1" dirty="0"/>
              <a:t>&lt;= 10</a:t>
            </a:r>
            <a:r>
              <a:rPr lang="en-US" dirty="0"/>
              <a:t> 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hitungannya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10,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kata lain,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10 kali.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h</a:t>
            </a:r>
            <a:r>
              <a:rPr lang="en-US" b="1" dirty="0" err="1" smtClean="0"/>
              <a:t>itungan</a:t>
            </a:r>
            <a:r>
              <a:rPr lang="en-US" b="1" dirty="0"/>
              <a:t>++</a:t>
            </a:r>
            <a:r>
              <a:rPr lang="en-US" dirty="0"/>
              <a:t> 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(+1)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hitungan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Blok </a:t>
            </a:r>
            <a:r>
              <a:rPr lang="en-US" dirty="0" err="1"/>
              <a:t>kode</a:t>
            </a:r>
            <a:r>
              <a:rPr lang="en-US" dirty="0"/>
              <a:t> </a:t>
            </a:r>
            <a:r>
              <a:rPr lang="en-US" b="1" i="1" dirty="0"/>
              <a:t>For</a:t>
            </a:r>
            <a:r>
              <a:rPr lang="en-US" dirty="0"/>
              <a:t> 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‘{’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‘}’.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KONSEP 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415" y="843558"/>
            <a:ext cx="6912768" cy="460648"/>
          </a:xfrm>
        </p:spPr>
        <p:txBody>
          <a:bodyPr/>
          <a:lstStyle/>
          <a:p>
            <a:r>
              <a:rPr lang="en-US" b="1" dirty="0" err="1" smtClean="0"/>
              <a:t>Perulangan</a:t>
            </a:r>
            <a:r>
              <a:rPr lang="en-US" b="1" dirty="0" smtClean="0"/>
              <a:t> </a:t>
            </a:r>
            <a:r>
              <a:rPr lang="en-US" b="1" dirty="0" err="1" smtClean="0"/>
              <a:t>Angka</a:t>
            </a:r>
            <a:endParaRPr lang="en-US" b="1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91630"/>
            <a:ext cx="537982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18980"/>
            <a:ext cx="4032448" cy="242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82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COUNTED LOOP –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	</a:t>
            </a:r>
            <a:r>
              <a:rPr lang="en-US" b="1" dirty="0" err="1" smtClean="0"/>
              <a:t>Perulangan</a:t>
            </a:r>
            <a:r>
              <a:rPr lang="en-US" b="1" dirty="0" smtClean="0"/>
              <a:t> </a:t>
            </a:r>
            <a:r>
              <a:rPr lang="en-US" b="1" dirty="0" err="1"/>
              <a:t>B</a:t>
            </a:r>
            <a:r>
              <a:rPr lang="en-US" b="1" dirty="0" err="1" smtClean="0"/>
              <a:t>intang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FOR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23678"/>
            <a:ext cx="6680288" cy="142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5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168</Words>
  <Application>Microsoft Office PowerPoint</Application>
  <PresentationFormat>On-screen Show (16:9)</PresentationFormat>
  <Paragraphs>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PowerPoint Presentation</vt:lpstr>
      <vt:lpstr>WEEK 5</vt:lpstr>
      <vt:lpstr>KONSEP  PERULANGAN</vt:lpstr>
      <vt:lpstr>KONSEP PERULANGAN</vt:lpstr>
      <vt:lpstr>COUNTED LOOP -FOR EACH</vt:lpstr>
      <vt:lpstr>   COUNTED LOOP – for</vt:lpstr>
      <vt:lpstr>   COUNTED LOOP </vt:lpstr>
      <vt:lpstr>KONSEP PERULANGAN</vt:lpstr>
      <vt:lpstr>COUNTED LOOP – EXAMPLE 2</vt:lpstr>
      <vt:lpstr>COUNTED LOOP – FOR BERSARANG</vt:lpstr>
      <vt:lpstr>COUNTED LOOP – FOR BERSARANG</vt:lpstr>
      <vt:lpstr>COUNTED LOOP – FOR BERSARANG</vt:lpstr>
      <vt:lpstr>UNCOUNTED LOOP</vt:lpstr>
      <vt:lpstr>WHILE</vt:lpstr>
      <vt:lpstr>DO- WHILE</vt:lpstr>
      <vt:lpstr>DO - WHILE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Allena</cp:lastModifiedBy>
  <cp:revision>88</cp:revision>
  <dcterms:created xsi:type="dcterms:W3CDTF">2014-04-01T16:27:38Z</dcterms:created>
  <dcterms:modified xsi:type="dcterms:W3CDTF">2018-04-04T05:56:50Z</dcterms:modified>
</cp:coreProperties>
</file>