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77" r:id="rId4"/>
    <p:sldId id="276" r:id="rId5"/>
    <p:sldId id="278" r:id="rId6"/>
    <p:sldId id="279" r:id="rId7"/>
    <p:sldId id="280" r:id="rId8"/>
    <p:sldId id="281" r:id="rId9"/>
    <p:sldId id="282" r:id="rId10"/>
    <p:sldId id="283" r:id="rId11"/>
    <p:sldId id="285" r:id="rId12"/>
    <p:sldId id="286" r:id="rId13"/>
    <p:sldId id="287" r:id="rId14"/>
    <p:sldId id="284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3" autoAdjust="0"/>
    <p:restoredTop sz="94660"/>
  </p:normalViewPr>
  <p:slideViewPr>
    <p:cSldViewPr>
      <p:cViewPr>
        <p:scale>
          <a:sx n="90" d="100"/>
          <a:sy n="90" d="100"/>
        </p:scale>
        <p:origin x="-750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2EBF5-B5E5-42B3-ADCC-241061AF025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609F2-28C9-423C-8260-C678C6CFB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8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hyperlink" Target="mailto:chaulina@stiki.ac.id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" y="3977238"/>
            <a:ext cx="91439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CHAULINA ALFIANTI OKTAVIA,S.</a:t>
            </a:r>
            <a:r>
              <a:rPr kumimoji="0"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Kom</a:t>
            </a:r>
            <a:r>
              <a:rPr kumimoji="0"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.,M.T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  <a:hlinkClick r:id="rId2"/>
              </a:rPr>
              <a:t>chaulina@stiki.ac.id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081805199666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3445803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PEMROGRAMAN DASAR 1 – </a:t>
            </a:r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Pertemuan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9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-1" y="4844068"/>
            <a:ext cx="9143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SEMESTER PENDEK GASAL 2017/2018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Image result for stiki mala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7" y="21357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java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673" y="195486"/>
            <a:ext cx="191383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WA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096" y="4487999"/>
            <a:ext cx="432048" cy="43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Array 3D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Definisi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b="1" dirty="0"/>
              <a:t>Array </a:t>
            </a:r>
            <a:r>
              <a:rPr lang="en-US" b="1" dirty="0" err="1"/>
              <a:t>tiga</a:t>
            </a:r>
            <a:r>
              <a:rPr lang="en-US" b="1" dirty="0"/>
              <a:t> </a:t>
            </a:r>
            <a:r>
              <a:rPr lang="en-US" b="1" dirty="0" err="1"/>
              <a:t>dimensi</a:t>
            </a:r>
            <a:r>
              <a:rPr lang="en-US" b="1" dirty="0"/>
              <a:t> </a:t>
            </a:r>
            <a:r>
              <a:rPr lang="en-US" dirty="0" err="1"/>
              <a:t>merupakan</a:t>
            </a:r>
            <a:r>
              <a:rPr lang="en-US" dirty="0"/>
              <a:t> array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subskrip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array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. </a:t>
            </a:r>
            <a:r>
              <a:rPr lang="en-US" dirty="0" err="1"/>
              <a:t>Subskrip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/>
              <a:t>direpresentasikan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sumbu</a:t>
            </a:r>
            <a:r>
              <a:rPr lang="en-US" dirty="0"/>
              <a:t> x, y </a:t>
            </a:r>
            <a:r>
              <a:rPr lang="en-US" dirty="0" err="1"/>
              <a:t>dan</a:t>
            </a:r>
            <a:r>
              <a:rPr lang="en-US" dirty="0"/>
              <a:t> z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,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2729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Array 3D</a:t>
            </a:r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487" y="1131590"/>
            <a:ext cx="579120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6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Array 3D</a:t>
            </a:r>
            <a:r>
              <a:rPr lang="en-US" dirty="0" smtClean="0"/>
              <a:t> –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Perulangan</a:t>
            </a:r>
            <a:endParaRPr lang="id-ID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1059582"/>
            <a:ext cx="6138812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89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</a:t>
            </a:r>
            <a:r>
              <a:rPr lang="en-US" dirty="0" smtClean="0"/>
              <a:t>9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id-ID" dirty="0" smtClean="0"/>
              <a:t>Pada Slide 7 </a:t>
            </a:r>
            <a:r>
              <a:rPr lang="en-US" dirty="0" smtClean="0"/>
              <a:t>, </a:t>
            </a:r>
            <a:r>
              <a:rPr lang="en-US" dirty="0" err="1" smtClean="0"/>
              <a:t>Buatlah</a:t>
            </a:r>
            <a:r>
              <a:rPr lang="en-US" dirty="0" smtClean="0"/>
              <a:t> program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telpon</a:t>
            </a:r>
            <a:r>
              <a:rPr lang="en-US" dirty="0" smtClean="0"/>
              <a:t>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teman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minimal 5</a:t>
            </a:r>
            <a:endParaRPr lang="id-ID" dirty="0" smtClean="0"/>
          </a:p>
          <a:p>
            <a:pPr marL="342900" indent="-342900">
              <a:buAutoNum type="arabicPeriod" startAt="2"/>
            </a:pPr>
            <a:r>
              <a:rPr lang="id-ID" dirty="0" smtClean="0"/>
              <a:t>Pada Slide 9 </a:t>
            </a:r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program </a:t>
            </a:r>
            <a:r>
              <a:rPr lang="en-US" dirty="0" err="1" smtClean="0"/>
              <a:t>serupa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minimal 5 data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mahasiswa</a:t>
            </a:r>
            <a:endParaRPr lang="id-ID" dirty="0" smtClean="0"/>
          </a:p>
          <a:p>
            <a:pPr marL="342900" indent="-342900">
              <a:buAutoNum type="arabicPeriod" startAt="2"/>
            </a:pPr>
            <a:r>
              <a:rPr lang="id-ID" dirty="0" smtClean="0"/>
              <a:t>Pada Slide 11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12 </a:t>
            </a:r>
            <a:r>
              <a:rPr lang="id-ID" dirty="0" smtClean="0"/>
              <a:t> </a:t>
            </a:r>
            <a:r>
              <a:rPr lang="en-US" dirty="0" err="1" smtClean="0"/>
              <a:t>Buatlah</a:t>
            </a:r>
            <a:r>
              <a:rPr lang="en-US" dirty="0" smtClean="0"/>
              <a:t> program 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data </a:t>
            </a:r>
            <a:r>
              <a:rPr lang="en-US" dirty="0" err="1" smtClean="0"/>
              <a:t>seperti</a:t>
            </a:r>
            <a:r>
              <a:rPr lang="en-US" dirty="0" smtClean="0"/>
              <a:t>      </a:t>
            </a:r>
            <a:r>
              <a:rPr lang="en-US" dirty="0" err="1" smtClean="0"/>
              <a:t>contoh</a:t>
            </a:r>
            <a:r>
              <a:rPr lang="en-US" dirty="0" smtClean="0"/>
              <a:t> minimal 5 data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931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b="1" dirty="0"/>
              <a:t>Array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sama</a:t>
            </a:r>
            <a:r>
              <a:rPr lang="en-US" dirty="0"/>
              <a:t>.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array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.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data </a:t>
            </a:r>
            <a:r>
              <a:rPr lang="en-US" dirty="0" err="1"/>
              <a:t>berada</a:t>
            </a:r>
            <a:r>
              <a:rPr lang="en-US" dirty="0"/>
              <a:t>. </a:t>
            </a:r>
            <a:r>
              <a:rPr lang="en-US" dirty="0" err="1"/>
              <a:t>Indeks</a:t>
            </a:r>
            <a:r>
              <a:rPr lang="en-US" dirty="0"/>
              <a:t> array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0 (</a:t>
            </a:r>
            <a:r>
              <a:rPr lang="en-US" dirty="0" err="1"/>
              <a:t>nol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pic>
        <p:nvPicPr>
          <p:cNvPr id="5" name="Picture 2" descr="http://videos.web-03.net/mrbool/articles/varun/ArrayListJava/ArrayListJava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791241"/>
            <a:ext cx="4947251" cy="215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14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pic>
        <p:nvPicPr>
          <p:cNvPr id="4" name="Picture 2" descr="http://aventalearning.com/content168staging/2008Programming2/unit3/resources/images/JV_3.3.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266" y="771550"/>
            <a:ext cx="4104456" cy="400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41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ARRAY MULTIDIMENSI</a:t>
            </a:r>
            <a:endParaRPr lang="id-ID" dirty="0"/>
          </a:p>
        </p:txBody>
      </p:sp>
      <p:pic>
        <p:nvPicPr>
          <p:cNvPr id="5" name="Picture 2" descr="https://mightynest.com/sites/mightynest.com/files/makingarray_cop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059582"/>
            <a:ext cx="4644752" cy="309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82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ARRAY MULTIDIMENSI</a:t>
            </a:r>
            <a:endParaRPr lang="id-ID" dirty="0"/>
          </a:p>
        </p:txBody>
      </p:sp>
      <p:pic>
        <p:nvPicPr>
          <p:cNvPr id="5" name="Picture 4" descr="https://i.ytimg.com/vi/ks-q6gKoQKs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059582"/>
            <a:ext cx="5328592" cy="381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97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Array Multidimensi /Array 2D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Definisi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Array multi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array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endParaRPr lang="id-ID" dirty="0" smtClean="0"/>
          </a:p>
          <a:p>
            <a:r>
              <a:rPr lang="id-ID" dirty="0" smtClean="0"/>
              <a:t>      </a:t>
            </a:r>
            <a:r>
              <a:rPr lang="en-US" dirty="0" err="1" smtClean="0"/>
              <a:t>subskrip</a:t>
            </a:r>
            <a:r>
              <a:rPr lang="en-US" dirty="0"/>
              <a:t>. </a:t>
            </a:r>
            <a:endParaRPr lang="id-ID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Array </a:t>
            </a:r>
            <a:r>
              <a:rPr lang="en-US" dirty="0"/>
              <a:t>multi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aplikasinya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matrik</a:t>
            </a:r>
            <a:r>
              <a:rPr lang="en-US" dirty="0"/>
              <a:t>. </a:t>
            </a:r>
            <a:r>
              <a:rPr lang="en-US" dirty="0" err="1"/>
              <a:t>Adapun</a:t>
            </a:r>
            <a:r>
              <a:rPr lang="en-US" dirty="0"/>
              <a:t> </a:t>
            </a:r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array multi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2915816" y="2787774"/>
            <a:ext cx="496855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tipe_data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002060"/>
                </a:solidFill>
              </a:rPr>
              <a:t>nama_array</a:t>
            </a:r>
            <a:r>
              <a:rPr lang="en-US" b="1" dirty="0"/>
              <a:t>[</a:t>
            </a:r>
            <a:r>
              <a:rPr lang="en-US" b="1" dirty="0" err="1"/>
              <a:t>jumlah_elemen_baris</a:t>
            </a:r>
            <a:r>
              <a:rPr lang="en-US" b="1" dirty="0"/>
              <a:t>] [</a:t>
            </a:r>
            <a:r>
              <a:rPr lang="en-US" b="1" dirty="0" err="1"/>
              <a:t>jumlah_elemen_kolom</a:t>
            </a:r>
            <a:r>
              <a:rPr lang="en-US" b="1" dirty="0"/>
              <a:t>];</a:t>
            </a:r>
          </a:p>
          <a:p>
            <a:endParaRPr lang="en-US" b="1" dirty="0"/>
          </a:p>
          <a:p>
            <a:r>
              <a:rPr lang="en-US" sz="1600" dirty="0" err="1"/>
              <a:t>Contoh</a:t>
            </a:r>
            <a:r>
              <a:rPr lang="en-US" sz="1600" dirty="0"/>
              <a:t> :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matrik</a:t>
            </a:r>
            <a:r>
              <a:rPr lang="en-US" sz="1600" dirty="0"/>
              <a:t>[2][2];</a:t>
            </a:r>
          </a:p>
          <a:p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matrik</a:t>
            </a:r>
            <a:r>
              <a:rPr lang="en-US" sz="1600" dirty="0"/>
              <a:t> 2 X 2.</a:t>
            </a:r>
          </a:p>
        </p:txBody>
      </p:sp>
    </p:spTree>
    <p:extLst>
      <p:ext uri="{BB962C8B-B14F-4D97-AF65-F5344CB8AC3E}">
        <p14:creationId xmlns:p14="http://schemas.microsoft.com/office/powerpoint/2010/main" val="266514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Array 2 Dimensi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03598"/>
            <a:ext cx="7054014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39952" y="4083918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Bagaimana outputnya 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4237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Array 2D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627534"/>
            <a:ext cx="6912768" cy="460648"/>
          </a:xfrm>
        </p:spPr>
        <p:txBody>
          <a:bodyPr/>
          <a:lstStyle/>
          <a:p>
            <a:r>
              <a:rPr lang="id-ID" dirty="0" smtClean="0"/>
              <a:t>Definisi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79712" y="1073881"/>
            <a:ext cx="6912768" cy="2995737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Larik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berdimensi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larik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,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berdimensi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,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seterusnya</a:t>
            </a:r>
            <a:r>
              <a:rPr lang="en-US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Larik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2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table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matrik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index yang </a:t>
            </a:r>
            <a:endParaRPr lang="id-ID" dirty="0" smtClean="0"/>
          </a:p>
          <a:p>
            <a:r>
              <a:rPr lang="id-ID" dirty="0"/>
              <a:t> </a:t>
            </a:r>
            <a:r>
              <a:rPr lang="id-ID" dirty="0" smtClean="0"/>
              <a:t>    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index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endParaRPr lang="id-ID" dirty="0" smtClean="0"/>
          </a:p>
          <a:p>
            <a:r>
              <a:rPr lang="id-ID" dirty="0"/>
              <a:t> </a:t>
            </a:r>
            <a:r>
              <a:rPr lang="id-ID" dirty="0" smtClean="0"/>
              <a:t>     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/>
              <a:t>table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metriks</a:t>
            </a:r>
            <a:endParaRPr lang="en-US" dirty="0"/>
          </a:p>
          <a:p>
            <a:endParaRPr lang="id-ID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27734"/>
            <a:ext cx="6192688" cy="2545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2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980" y="11799"/>
            <a:ext cx="7524328" cy="884466"/>
          </a:xfrm>
        </p:spPr>
        <p:txBody>
          <a:bodyPr/>
          <a:lstStyle/>
          <a:p>
            <a:r>
              <a:rPr lang="id-ID" dirty="0"/>
              <a:t>Array 2 Dimensi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987574"/>
            <a:ext cx="6912768" cy="460648"/>
          </a:xfrm>
        </p:spPr>
        <p:txBody>
          <a:bodyPr/>
          <a:lstStyle/>
          <a:p>
            <a:r>
              <a:rPr lang="id-ID" dirty="0" smtClean="0"/>
              <a:t>Penerapan Array2D </a:t>
            </a:r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32236"/>
            <a:ext cx="6694934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2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3542</TotalTime>
  <Words>284</Words>
  <Application>Microsoft Office PowerPoint</Application>
  <PresentationFormat>On-screen Show (16:9)</PresentationFormat>
  <Paragraphs>43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Custom Design</vt:lpstr>
      <vt:lpstr>PowerPoint Presentation</vt:lpstr>
      <vt:lpstr>ARRAY</vt:lpstr>
      <vt:lpstr>ARRAY</vt:lpstr>
      <vt:lpstr>ARRAY MULTIDIMENSI</vt:lpstr>
      <vt:lpstr>ARRAY MULTIDIMENSI</vt:lpstr>
      <vt:lpstr>Array Multidimensi /Array 2D</vt:lpstr>
      <vt:lpstr>Array 2 Dimensi</vt:lpstr>
      <vt:lpstr>Array 2D</vt:lpstr>
      <vt:lpstr>Array 2 Dimensi</vt:lpstr>
      <vt:lpstr>Array 3D</vt:lpstr>
      <vt:lpstr>Array 3D</vt:lpstr>
      <vt:lpstr>Array 3D – Menggunakan Perulangan</vt:lpstr>
      <vt:lpstr>Latihan 9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Allena</cp:lastModifiedBy>
  <cp:revision>133</cp:revision>
  <dcterms:created xsi:type="dcterms:W3CDTF">2014-04-01T16:27:38Z</dcterms:created>
  <dcterms:modified xsi:type="dcterms:W3CDTF">2018-05-23T02:01:45Z</dcterms:modified>
</cp:coreProperties>
</file>