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298" y="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C751-5653-4190-A15B-9AACAB5B077F}" type="datetimeFigureOut">
              <a:rPr lang="id-ID" smtClean="0"/>
              <a:t>16/05/2018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5E26-5590-4DC7-AB3F-22985934E1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669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C751-5653-4190-A15B-9AACAB5B077F}" type="datetimeFigureOut">
              <a:rPr lang="id-ID" smtClean="0"/>
              <a:t>16/05/2018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5E26-5590-4DC7-AB3F-22985934E1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200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C751-5653-4190-A15B-9AACAB5B077F}" type="datetimeFigureOut">
              <a:rPr lang="id-ID" smtClean="0"/>
              <a:t>16/05/2018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5E26-5590-4DC7-AB3F-22985934E1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15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C751-5653-4190-A15B-9AACAB5B077F}" type="datetimeFigureOut">
              <a:rPr lang="id-ID" smtClean="0"/>
              <a:t>16/05/2018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5E26-5590-4DC7-AB3F-22985934E1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163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C751-5653-4190-A15B-9AACAB5B077F}" type="datetimeFigureOut">
              <a:rPr lang="id-ID" smtClean="0"/>
              <a:t>16/05/2018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5E26-5590-4DC7-AB3F-22985934E1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967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C751-5653-4190-A15B-9AACAB5B077F}" type="datetimeFigureOut">
              <a:rPr lang="id-ID" smtClean="0"/>
              <a:t>16/05/2018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5E26-5590-4DC7-AB3F-22985934E1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915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C751-5653-4190-A15B-9AACAB5B077F}" type="datetimeFigureOut">
              <a:rPr lang="id-ID" smtClean="0"/>
              <a:t>16/05/2018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5E26-5590-4DC7-AB3F-22985934E1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4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C751-5653-4190-A15B-9AACAB5B077F}" type="datetimeFigureOut">
              <a:rPr lang="id-ID" smtClean="0"/>
              <a:t>16/05/2018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5E26-5590-4DC7-AB3F-22985934E1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492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C751-5653-4190-A15B-9AACAB5B077F}" type="datetimeFigureOut">
              <a:rPr lang="id-ID" smtClean="0"/>
              <a:t>16/05/2018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5E26-5590-4DC7-AB3F-22985934E1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927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C751-5653-4190-A15B-9AACAB5B077F}" type="datetimeFigureOut">
              <a:rPr lang="id-ID" smtClean="0"/>
              <a:t>16/05/2018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5E26-5590-4DC7-AB3F-22985934E1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165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C751-5653-4190-A15B-9AACAB5B077F}" type="datetimeFigureOut">
              <a:rPr lang="id-ID" smtClean="0"/>
              <a:t>16/05/2018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5E26-5590-4DC7-AB3F-22985934E1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366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EC751-5653-4190-A15B-9AACAB5B077F}" type="datetimeFigureOut">
              <a:rPr lang="id-ID" smtClean="0"/>
              <a:t>16/05/2018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5E26-5590-4DC7-AB3F-22985934E1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152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6374" y="175367"/>
            <a:ext cx="13852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400" b="0" cap="none" spc="0" dirty="0" smtClean="0">
                <a:ln w="0"/>
                <a:solidFill>
                  <a:schemeClr val="tx1"/>
                </a:solidFill>
              </a:rPr>
              <a:t>Nama Kelompok</a:t>
            </a:r>
            <a:endParaRPr 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2445" y="483144"/>
            <a:ext cx="34131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b="0" cap="none" spc="0" dirty="0" smtClean="0">
                <a:ln w="0"/>
                <a:solidFill>
                  <a:schemeClr val="tx1"/>
                </a:solidFill>
                <a:latin typeface="Lobster" panose="00000500000000000000" pitchFamily="2" charset="0"/>
              </a:rPr>
              <a:t>“Sak karepmu wes”</a:t>
            </a:r>
            <a:endParaRPr lang="id-ID" sz="3200" b="0" cap="none" spc="0" dirty="0">
              <a:ln w="0"/>
              <a:solidFill>
                <a:schemeClr val="tx1"/>
              </a:solidFill>
              <a:latin typeface="Lobster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9258" y="2497943"/>
            <a:ext cx="419948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dirty="0" smtClean="0">
                <a:ln w="0"/>
              </a:rPr>
              <a:t>Anggota Kelompok :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ln w="0"/>
              </a:rPr>
              <a:t>Amin Rama Firdaus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b="0" cap="none" spc="0" dirty="0" smtClean="0">
                <a:ln w="0"/>
                <a:solidFill>
                  <a:schemeClr val="tx1"/>
                </a:solidFill>
              </a:rPr>
              <a:t>Ade Ramadhana Pratama (*Ketua)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ln w="0"/>
              </a:rPr>
              <a:t>Panji Iman Baskoro</a:t>
            </a:r>
          </a:p>
          <a:p>
            <a:endParaRPr lang="id-ID" sz="2000" b="0" cap="none" spc="0" dirty="0" smtClean="0">
              <a:ln w="0"/>
              <a:solidFill>
                <a:schemeClr val="tx1"/>
              </a:solidFill>
            </a:endParaRPr>
          </a:p>
          <a:p>
            <a:endParaRPr lang="id-ID" sz="2000" dirty="0">
              <a:ln w="0"/>
            </a:endParaRPr>
          </a:p>
          <a:p>
            <a:r>
              <a:rPr lang="id-ID" sz="2000" b="0" cap="none" spc="0" dirty="0" smtClean="0">
                <a:ln w="0"/>
                <a:solidFill>
                  <a:schemeClr val="tx1"/>
                </a:solidFill>
              </a:rPr>
              <a:t>Catatan :</a:t>
            </a:r>
          </a:p>
          <a:p>
            <a:r>
              <a:rPr lang="id-ID" sz="2000" dirty="0" smtClean="0">
                <a:ln w="0"/>
              </a:rPr>
              <a:t>Ketua kelompok bersifat giliran</a:t>
            </a:r>
            <a:endParaRPr lang="id-ID" sz="2000" b="0" cap="none" spc="0" dirty="0">
              <a:ln w="0"/>
              <a:solidFill>
                <a:schemeClr val="tx1"/>
              </a:solidFill>
            </a:endParaRPr>
          </a:p>
          <a:p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9258" y="8313527"/>
            <a:ext cx="4213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smtClean="0">
                <a:ln w="0"/>
                <a:solidFill>
                  <a:schemeClr val="tx1"/>
                </a:solidFill>
              </a:rPr>
              <a:t>TERIMAKASIH</a:t>
            </a:r>
            <a:endParaRPr lang="en-US" sz="5400" b="1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4" y="6246602"/>
            <a:ext cx="2209800" cy="20669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7643" y="1560421"/>
            <a:ext cx="59362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600" b="0" cap="none" spc="0" dirty="0" smtClean="0">
                <a:ln w="0"/>
                <a:solidFill>
                  <a:schemeClr val="tx1"/>
                </a:solidFill>
                <a:latin typeface="Exo ExtraBold" panose="00000900000000000000" pitchFamily="2" charset="0"/>
              </a:rPr>
              <a:t>Aplikasi Jurnal Mahasiswa</a:t>
            </a:r>
            <a:endParaRPr lang="id-ID" sz="3600" b="0" cap="none" spc="0" dirty="0">
              <a:ln w="0"/>
              <a:solidFill>
                <a:schemeClr val="tx1"/>
              </a:solidFill>
              <a:latin typeface="Exo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1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32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Exo ExtraBold</vt:lpstr>
      <vt:lpstr>Lobster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bijan</dc:creator>
  <cp:lastModifiedBy>bijan</cp:lastModifiedBy>
  <cp:revision>4</cp:revision>
  <dcterms:created xsi:type="dcterms:W3CDTF">2018-04-25T02:00:06Z</dcterms:created>
  <dcterms:modified xsi:type="dcterms:W3CDTF">2018-05-16T08:40:48Z</dcterms:modified>
</cp:coreProperties>
</file>