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58" r:id="rId5"/>
  </p:sldIdLst>
  <p:sldSz cx="7559675" cy="10691813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328" y="72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2920" cy="1784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2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Tugas Praktikum Pemprogramman Dasar I</a:t>
            </a:r>
            <a:endParaRPr lang="id-ID" sz="2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91040" y="1047600"/>
            <a:ext cx="208728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: 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13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687" r="46979" b="16995"/>
          <a:stretch/>
        </p:blipFill>
        <p:spPr>
          <a:xfrm>
            <a:off x="775067" y="2029888"/>
            <a:ext cx="6009542" cy="6205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stomShape 2"/>
          <p:cNvSpPr/>
          <p:nvPr/>
        </p:nvSpPr>
        <p:spPr>
          <a:xfrm>
            <a:off x="491040" y="719079"/>
            <a:ext cx="2087280" cy="185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Modul 5</a:t>
            </a:r>
            <a:endParaRPr lang="id-ID" sz="1300" b="0" strike="noStrike" spc="-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67" y="8634124"/>
            <a:ext cx="57187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 smtClean="0">
                <a:latin typeface="Calibri" panose="020F0502020204030204" pitchFamily="34" charset="0"/>
              </a:rPr>
              <a:t>Di atas adalah baris kode yang sudah saya buat untuk tugas modeul 5, sementar untuk ouput ada di halaman selanjutnya</a:t>
            </a:r>
            <a:endParaRPr lang="id-ID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71" t="13839" r="47834" b="21626"/>
          <a:stretch/>
        </p:blipFill>
        <p:spPr>
          <a:xfrm>
            <a:off x="1291819" y="510363"/>
            <a:ext cx="4976038" cy="6614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20458" y="7528338"/>
            <a:ext cx="571875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 smtClean="0">
                <a:latin typeface="Calibri" panose="020F0502020204030204" pitchFamily="34" charset="0"/>
              </a:rPr>
              <a:t>Selanjutnya di atas adalah hasil output dari baris kode yanga ada pada halaman sebelumnya.</a:t>
            </a:r>
          </a:p>
          <a:p>
            <a:endParaRPr lang="id-ID" sz="1300" dirty="0">
              <a:latin typeface="Calibri" panose="020F0502020204030204" pitchFamily="34" charset="0"/>
            </a:endParaRPr>
          </a:p>
          <a:p>
            <a:endParaRPr lang="id-ID" sz="1300" dirty="0" smtClean="0">
              <a:latin typeface="Calibri" panose="020F0502020204030204" pitchFamily="34" charset="0"/>
            </a:endParaRPr>
          </a:p>
          <a:p>
            <a:r>
              <a:rPr lang="id-ID" sz="1300" dirty="0" smtClean="0">
                <a:latin typeface="Calibri" panose="020F0502020204030204" pitchFamily="34" charset="0"/>
              </a:rPr>
              <a:t>Terimakasiih</a:t>
            </a:r>
            <a:endParaRPr lang="id-ID" sz="1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2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587200"/>
            <a:ext cx="220392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7960" y="6903000"/>
            <a:ext cx="227412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640" y="7736760"/>
            <a:ext cx="279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69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9</cp:revision>
  <dcterms:created xsi:type="dcterms:W3CDTF">2018-03-31T09:00:59Z</dcterms:created>
  <dcterms:modified xsi:type="dcterms:W3CDTF">2018-05-18T15:44:42Z</dcterms:modified>
  <dc:language>id-ID</dc:language>
</cp:coreProperties>
</file>