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Click to edit the outline text format</a:t>
            </a:r>
            <a:endParaRPr b="0" lang="id-ID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Second Outline Level</a:t>
            </a:r>
            <a:endParaRPr b="0" lang="id-ID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Third Outline Level</a:t>
            </a:r>
            <a:endParaRPr b="0" lang="id-ID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Fourth Outline Level</a:t>
            </a:r>
            <a:endParaRPr b="0" lang="id-ID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Fifth Outline Level</a:t>
            </a:r>
            <a:endParaRPr b="0" lang="id-ID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Sixth Outline Level</a:t>
            </a:r>
            <a:endParaRPr b="0" lang="id-ID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Seventh Outline Level</a:t>
            </a:r>
            <a:endParaRPr b="0" lang="id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bijancot.github.io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Tugas Praktikum Pemprogramman Dasar I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1040" y="1047600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b="0" lang="id-ID" sz="1300" spc="-1" strike="noStrike">
              <a:latin typeface="Arial"/>
            </a:endParaRPr>
          </a:p>
          <a:p>
            <a:r>
              <a:rPr b="0" lang="id-ID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b="0" lang="id-ID" sz="1300" spc="-1" strike="noStrike">
              <a:latin typeface="Arial"/>
            </a:endParaRPr>
          </a:p>
          <a:p>
            <a:r>
              <a:rPr b="0" lang="id-ID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b="0" lang="id-ID" sz="13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6840" y="693000"/>
            <a:ext cx="53298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Input</a:t>
            </a:r>
            <a:endParaRPr b="0" lang="id-ID" sz="1600" spc="-1" strike="noStrike"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472000" y="2448000"/>
            <a:ext cx="144000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300" spc="-1" strike="noStrike">
                <a:latin typeface="Calibri"/>
              </a:rPr>
              <a:t>Tugas kali ini kami diminta untuk membuat sebuah aplikasi kasir sederhana seperti gambar disamping</a:t>
            </a:r>
            <a:endParaRPr b="0" lang="id-ID" sz="1300" spc="-1" strike="noStrike"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3738" t="10260" r="37207" b="8176"/>
          <a:stretch/>
        </p:blipFill>
        <p:spPr>
          <a:xfrm>
            <a:off x="576000" y="2232360"/>
            <a:ext cx="4463640" cy="5543640"/>
          </a:xfrm>
          <a:prstGeom prst="rect">
            <a:avLst/>
          </a:prstGeom>
          <a:ln w="6480">
            <a:solidFill>
              <a:srgbClr val="000000"/>
            </a:solidFill>
            <a:round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22085" t="13627" r="53968" b="29060"/>
          <a:stretch/>
        </p:blipFill>
        <p:spPr>
          <a:xfrm>
            <a:off x="1080000" y="1584000"/>
            <a:ext cx="5363640" cy="72165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2" name="TextShape 1"/>
          <p:cNvSpPr txBox="1"/>
          <p:nvPr/>
        </p:nvSpPr>
        <p:spPr>
          <a:xfrm>
            <a:off x="2160000" y="864000"/>
            <a:ext cx="866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800" spc="-1" strike="noStrike">
                <a:latin typeface="Arial"/>
              </a:rPr>
              <a:t>Output</a:t>
            </a:r>
            <a:endParaRPr b="0" lang="id-ID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b="0" lang="id-ID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http://bijancot.github.io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LibreOffice/5.4.6.2$Windows_x86 LibreOffice_project/4014ce260a04f1026ba855d3b8d91541c224eab8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2018-03-31T09:00:59Z</dcterms:created>
  <dc:creator/>
  <dc:description/>
  <dc:language>id-ID</dc:language>
  <cp:lastModifiedBy/>
  <dcterms:modified xsi:type="dcterms:W3CDTF">2018-04-12T22:33:37Z</dcterms:modified>
  <cp:revision>6</cp:revision>
  <dc:subject/>
  <dc:title/>
</cp:coreProperties>
</file>