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</p:sldIdLst>
  <p:sldSz cx="7559675" cy="10691813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5" d="100"/>
          <a:sy n="45" d="100"/>
        </p:scale>
        <p:origin x="2328" y="72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2920" cy="1784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d-ID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292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4000" y="279720"/>
            <a:ext cx="647928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Tugas Praktikum Pemprogramman Dasar I</a:t>
            </a:r>
            <a:endParaRPr lang="id-ID" sz="2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91040" y="1047600"/>
            <a:ext cx="2087280" cy="58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Oleh : </a:t>
            </a:r>
            <a:endParaRPr lang="id-ID" sz="1300" b="0" strike="noStrike" spc="-1">
              <a:latin typeface="Arial"/>
            </a:endParaRPr>
          </a:p>
          <a:p>
            <a:r>
              <a:rPr lang="id-ID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1300" b="0" strike="noStrike" spc="-1">
              <a:latin typeface="Arial"/>
            </a:endParaRPr>
          </a:p>
          <a:p>
            <a:r>
              <a:rPr lang="id-ID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13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66840" y="693000"/>
            <a:ext cx="5329800" cy="29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1600" spc="-1" dirty="0" smtClean="0">
                <a:solidFill>
                  <a:srgbClr val="000000"/>
                </a:solidFill>
                <a:latin typeface="Calibri"/>
                <a:ea typeface="DejaVu Sans"/>
              </a:rPr>
              <a:t>Perulangan</a:t>
            </a:r>
            <a:endParaRPr lang="id-ID" sz="16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0" t="22786" r="37027" b="69209"/>
          <a:stretch/>
        </p:blipFill>
        <p:spPr>
          <a:xfrm>
            <a:off x="420253" y="9441712"/>
            <a:ext cx="4872383" cy="552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92636" y="2134080"/>
            <a:ext cx="18524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Disamping ini adalah baris kode program perulangan untuk mencari bilangan prima diantara angka 10 dan 50,</a:t>
            </a:r>
          </a:p>
          <a:p>
            <a:endParaRPr lang="id-ID" sz="1400" dirty="0"/>
          </a:p>
          <a:p>
            <a:r>
              <a:rPr lang="id-ID" sz="1400" dirty="0" smtClean="0"/>
              <a:t>Menggunakan preulangan bersqarang ditambah dengan parameter yang memastikan output nanti hanya menghasilkan bilangan prima</a:t>
            </a:r>
            <a:endParaRPr lang="id-ID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0253" y="8250865"/>
            <a:ext cx="527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Berikut output yang akan dihasilakan dari program tersebut</a:t>
            </a:r>
            <a:endParaRPr lang="id-ID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3" t="26288" r="47116" b="16675"/>
          <a:stretch/>
        </p:blipFill>
        <p:spPr>
          <a:xfrm>
            <a:off x="613963" y="2134080"/>
            <a:ext cx="3928713" cy="44343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587200"/>
            <a:ext cx="2203920" cy="12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lang="id-ID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7960" y="6903000"/>
            <a:ext cx="227412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21640" y="7736760"/>
            <a:ext cx="2792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http://bijancot.github.io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70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bijan</dc:creator>
  <dc:description/>
  <cp:lastModifiedBy>bijan</cp:lastModifiedBy>
  <cp:revision>7</cp:revision>
  <dcterms:created xsi:type="dcterms:W3CDTF">2018-03-31T09:00:59Z</dcterms:created>
  <dcterms:modified xsi:type="dcterms:W3CDTF">2018-04-23T11:43:48Z</dcterms:modified>
  <dc:language>id-ID</dc:language>
</cp:coreProperties>
</file>