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9" r:id="rId4"/>
    <p:sldId id="260" r:id="rId5"/>
    <p:sldId id="258" r:id="rId6"/>
  </p:sldIdLst>
  <p:sldSz cx="7559675" cy="10691813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42" d="100"/>
          <a:sy n="42" d="100"/>
        </p:scale>
        <p:origin x="2400" y="174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A6E5F-94BB-4E39-AECA-A88A0B5A4F2E}" type="datetimeFigureOut">
              <a:rPr lang="id-ID" smtClean="0"/>
              <a:t>21/05/2018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527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EB740-3780-4FDD-B212-230A991083F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8197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EB740-3780-4FDD-B212-230A991083FA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998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67768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97808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7808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67768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7764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77640" y="426240"/>
            <a:ext cx="6803280" cy="827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67768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97808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97808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267768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37764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77640" y="426240"/>
            <a:ext cx="6803280" cy="827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2920" cy="1784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d-ID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2920" cy="620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d-ID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st.github.com/bijancot/d0bd1b27f82c2bb60d4b5c4a42eb0688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bijancot/be6011983dd23c5fc34325c36c51168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ijancot.github.io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24000" y="279720"/>
            <a:ext cx="647928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id-ID" sz="2400" spc="-1" dirty="0" smtClean="0">
                <a:solidFill>
                  <a:srgbClr val="000000"/>
                </a:solidFill>
                <a:latin typeface="Calibri"/>
                <a:ea typeface="DejaVu Sans"/>
              </a:rPr>
              <a:t>Aktifitas &amp; latihan</a:t>
            </a:r>
            <a:r>
              <a:rPr lang="id-ID" sz="2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id-ID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Praktikum Pemprogramman Dasar I</a:t>
            </a:r>
            <a:endParaRPr lang="id-ID" sz="2400" b="0" strike="noStrike" spc="-1" dirty="0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24000" y="1290801"/>
            <a:ext cx="2087280" cy="58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id-ID" sz="13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Oleh : </a:t>
            </a:r>
            <a:endParaRPr lang="id-ID" sz="1300" b="0" strike="noStrike" spc="-1" dirty="0">
              <a:latin typeface="Arial"/>
            </a:endParaRPr>
          </a:p>
          <a:p>
            <a:r>
              <a:rPr lang="id-ID" sz="13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Panji Iman Baskoro</a:t>
            </a:r>
            <a:endParaRPr lang="id-ID" sz="1300" b="0" strike="noStrike" spc="-1" dirty="0">
              <a:latin typeface="Arial"/>
            </a:endParaRPr>
          </a:p>
          <a:p>
            <a:r>
              <a:rPr lang="id-ID" sz="13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171111023</a:t>
            </a:r>
            <a:endParaRPr lang="id-ID" sz="1300" b="0" strike="noStrike" spc="-1" dirty="0">
              <a:latin typeface="Arial"/>
            </a:endParaRPr>
          </a:p>
        </p:txBody>
      </p:sp>
      <p:sp>
        <p:nvSpPr>
          <p:cNvPr id="10" name="CustomShape 2"/>
          <p:cNvSpPr/>
          <p:nvPr/>
        </p:nvSpPr>
        <p:spPr>
          <a:xfrm>
            <a:off x="324000" y="1042112"/>
            <a:ext cx="2087280" cy="185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id-ID" sz="13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Modul </a:t>
            </a:r>
            <a:r>
              <a:rPr lang="id-ID" sz="13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lang="id-ID" sz="1300" b="0" strike="noStrike" spc="-1" dirty="0"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474" r="50533" b="10833"/>
          <a:stretch/>
        </p:blipFill>
        <p:spPr>
          <a:xfrm>
            <a:off x="491040" y="2985245"/>
            <a:ext cx="3939848" cy="67235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733365" y="3178154"/>
            <a:ext cx="23397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latin typeface="Calibri" panose="020F0502020204030204" pitchFamily="34" charset="0"/>
              </a:rPr>
              <a:t>Disamping ini adalah baris kode yang sudah saya tulis, dibaris kode ini saya menggunakan metode swapping dasar sehingga hanya diperlukan 1 array 1 dimensi kemudian isi dari array tersebut di swap kemudian dioutputkan kembali.</a:t>
            </a:r>
          </a:p>
          <a:p>
            <a:endParaRPr lang="id-ID" sz="1400" dirty="0">
              <a:latin typeface="Calibri" panose="020F0502020204030204" pitchFamily="34" charset="0"/>
            </a:endParaRPr>
          </a:p>
          <a:p>
            <a:r>
              <a:rPr lang="id-ID" sz="1400" dirty="0" smtClean="0">
                <a:latin typeface="Calibri" panose="020F0502020204030204" pitchFamily="34" charset="0"/>
              </a:rPr>
              <a:t>Untuk lebih lengkapnya anda bisa melihat pada bagian output yang saya buat </a:t>
            </a:r>
            <a:endParaRPr lang="id-ID" sz="1400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0127" y="2339133"/>
            <a:ext cx="139974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cap="none" spc="0" dirty="0" smtClean="0">
                <a:ln w="0"/>
                <a:solidFill>
                  <a:schemeClr val="tx1"/>
                </a:solidFill>
                <a:latin typeface="+mj-lt"/>
              </a:rPr>
              <a:t>Aktifitas</a:t>
            </a:r>
            <a:endParaRPr lang="en-US" sz="2400" b="1" cap="none" spc="0" dirty="0">
              <a:ln w="0"/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603" t="13685" r="60448" b="27123"/>
          <a:stretch/>
        </p:blipFill>
        <p:spPr>
          <a:xfrm>
            <a:off x="185058" y="305439"/>
            <a:ext cx="2797628" cy="54929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3375" t="45522" r="60227" b="13108"/>
          <a:stretch/>
        </p:blipFill>
        <p:spPr>
          <a:xfrm>
            <a:off x="3189515" y="489857"/>
            <a:ext cx="3245402" cy="46031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878" y="6062869"/>
            <a:ext cx="69470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latin typeface="Calibri" panose="020F0502020204030204" pitchFamily="34" charset="0"/>
              </a:rPr>
              <a:t>Di atas adalah output dari baris kode yang sebelumnya telah saya screenshot, untuk baris kode yang lebih lengkap adan bisa melihatnya di </a:t>
            </a:r>
            <a:r>
              <a:rPr lang="id-ID" sz="1400" dirty="0">
                <a:latin typeface="Calibri" panose="020F0502020204030204" pitchFamily="34" charset="0"/>
              </a:rPr>
              <a:t>: </a:t>
            </a:r>
            <a:r>
              <a:rPr lang="id-ID" sz="1400" dirty="0">
                <a:latin typeface="Calibri" panose="020F0502020204030204" pitchFamily="34" charset="0"/>
                <a:hlinkClick r:id="rId5"/>
              </a:rPr>
              <a:t>https://</a:t>
            </a:r>
            <a:r>
              <a:rPr lang="id-ID" sz="1400" dirty="0" smtClean="0">
                <a:latin typeface="Calibri" panose="020F0502020204030204" pitchFamily="34" charset="0"/>
                <a:hlinkClick r:id="rId5"/>
              </a:rPr>
              <a:t>gist.github.com/bijancot/d0bd1b27f82c2bb60d4b5c4a42eb0688</a:t>
            </a:r>
            <a:r>
              <a:rPr lang="id-ID" sz="1400" dirty="0" smtClean="0">
                <a:latin typeface="Calibri" panose="020F0502020204030204" pitchFamily="34" charset="0"/>
              </a:rPr>
              <a:t> </a:t>
            </a:r>
            <a:endParaRPr lang="id-ID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86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563" y="738933"/>
            <a:ext cx="136287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cap="none" spc="0" dirty="0" smtClean="0">
                <a:ln w="0"/>
                <a:solidFill>
                  <a:schemeClr val="tx1"/>
                </a:solidFill>
                <a:latin typeface="+mj-lt"/>
              </a:rPr>
              <a:t>Latihan </a:t>
            </a:r>
            <a:endParaRPr lang="en-US" sz="2400" b="1" cap="none" spc="0" dirty="0">
              <a:ln w="0"/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682" t="4363" r="50240" b="13202"/>
          <a:stretch/>
        </p:blipFill>
        <p:spPr>
          <a:xfrm>
            <a:off x="448563" y="1200598"/>
            <a:ext cx="3772217" cy="52577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527625" y="1200598"/>
            <a:ext cx="23397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latin typeface="Calibri" panose="020F0502020204030204" pitchFamily="34" charset="0"/>
              </a:rPr>
              <a:t>Disamping adalahbaris kode yang saya buat untuk poin latihan saya menggunakan array 1 dimensi untuk mengerjakan program tersebut.</a:t>
            </a:r>
          </a:p>
          <a:p>
            <a:endParaRPr lang="id-ID" sz="1400" dirty="0">
              <a:latin typeface="Calibri" panose="020F0502020204030204" pitchFamily="34" charset="0"/>
            </a:endParaRPr>
          </a:p>
          <a:p>
            <a:r>
              <a:rPr lang="id-ID" sz="1400" dirty="0" smtClean="0">
                <a:latin typeface="Calibri" panose="020F0502020204030204" pitchFamily="34" charset="0"/>
              </a:rPr>
              <a:t>Untuk output ada pada bagian bawah halaman ini.</a:t>
            </a:r>
          </a:p>
          <a:p>
            <a:endParaRPr lang="id-ID" sz="1400" dirty="0">
              <a:latin typeface="Calibri" panose="020F0502020204030204" pitchFamily="34" charset="0"/>
            </a:endParaRPr>
          </a:p>
          <a:p>
            <a:r>
              <a:rPr lang="id-ID" sz="1400" dirty="0" smtClean="0">
                <a:latin typeface="Calibri" panose="020F0502020204030204" pitchFamily="34" charset="0"/>
              </a:rPr>
              <a:t>Baris kode bisa anda temukan </a:t>
            </a:r>
            <a:r>
              <a:rPr lang="id-ID" sz="1400" dirty="0">
                <a:latin typeface="Calibri" panose="020F0502020204030204" pitchFamily="34" charset="0"/>
              </a:rPr>
              <a:t>ditautan berikut : </a:t>
            </a:r>
            <a:r>
              <a:rPr lang="id-ID" sz="1400" dirty="0">
                <a:latin typeface="Calibri" panose="020F0502020204030204" pitchFamily="34" charset="0"/>
                <a:hlinkClick r:id="rId3"/>
              </a:rPr>
              <a:t>https://</a:t>
            </a:r>
            <a:r>
              <a:rPr lang="id-ID" sz="1400" dirty="0" smtClean="0">
                <a:latin typeface="Calibri" panose="020F0502020204030204" pitchFamily="34" charset="0"/>
                <a:hlinkClick r:id="rId3"/>
              </a:rPr>
              <a:t>gist.github.com/bijancot/be6011983dd23c5fc34325c36c511684</a:t>
            </a:r>
            <a:r>
              <a:rPr lang="id-ID" sz="1400" dirty="0" smtClean="0">
                <a:latin typeface="Calibri" panose="020F0502020204030204" pitchFamily="34" charset="0"/>
              </a:rPr>
              <a:t> </a:t>
            </a:r>
            <a:endParaRPr lang="id-ID" sz="1400" dirty="0"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3233" t="14733" r="47250" b="68392"/>
          <a:stretch/>
        </p:blipFill>
        <p:spPr>
          <a:xfrm>
            <a:off x="453708" y="7178040"/>
            <a:ext cx="6652260" cy="21382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440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5587200"/>
            <a:ext cx="2203920" cy="121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Ditulis oleh : </a:t>
            </a:r>
            <a:endParaRPr lang="id-ID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Panji Iman Baskoro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 A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171111023</a:t>
            </a:r>
            <a:endParaRPr lang="id-ID" sz="20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7960" y="6903000"/>
            <a:ext cx="227412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Blog :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https://bijancot.me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d-ID" sz="20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521640" y="7736760"/>
            <a:ext cx="27921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Portofolio :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http://bijancot.github.io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d-ID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151</Words>
  <Application>Microsoft Office PowerPoint</Application>
  <PresentationFormat>Custom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bijan</dc:creator>
  <dc:description/>
  <cp:lastModifiedBy>bijan</cp:lastModifiedBy>
  <cp:revision>13</cp:revision>
  <dcterms:created xsi:type="dcterms:W3CDTF">2018-03-31T09:00:59Z</dcterms:created>
  <dcterms:modified xsi:type="dcterms:W3CDTF">2018-05-21T12:42:52Z</dcterms:modified>
  <dc:language>id-ID</dc:language>
</cp:coreProperties>
</file>