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9" r:id="rId4"/>
    <p:sldId id="258" r:id="rId5"/>
  </p:sldIdLst>
  <p:sldSz cx="7559675" cy="10691813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45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5" d="100"/>
          <a:sy n="45" d="100"/>
        </p:scale>
        <p:origin x="2328" y="72"/>
      </p:cViewPr>
      <p:guideLst>
        <p:guide orient="horz" pos="3345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6E5F-94BB-4E39-AECA-A88A0B5A4F2E}" type="datetimeFigureOut">
              <a:rPr lang="id-ID" smtClean="0"/>
              <a:t>22/05/2018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527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EB740-3780-4FDD-B212-230A991083F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19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7640" y="426240"/>
            <a:ext cx="680328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3880" y="574056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3880" y="2501640"/>
            <a:ext cx="3319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328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2920" cy="1784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d-ID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292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77640" y="426240"/>
            <a:ext cx="680328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st.github.com/bijancot/15a46b986f8d7e938576a19e50980a3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jancot.github.io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4000" y="279720"/>
            <a:ext cx="6479280" cy="4432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2400" spc="-1" dirty="0" smtClean="0">
                <a:solidFill>
                  <a:srgbClr val="000000"/>
                </a:solidFill>
                <a:latin typeface="Calibri"/>
                <a:ea typeface="DejaVu Sans"/>
              </a:rPr>
              <a:t>Tugas </a:t>
            </a:r>
            <a:r>
              <a:rPr lang="id-ID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Praktikum </a:t>
            </a:r>
            <a:r>
              <a:rPr lang="id-ID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Pemprogramman Dasar I</a:t>
            </a:r>
            <a:endParaRPr lang="id-ID" sz="24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24000" y="1060485"/>
            <a:ext cx="2087280" cy="58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1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Oleh : </a:t>
            </a:r>
            <a:endParaRPr lang="id-ID" sz="1300" b="0" strike="noStrike" spc="-1" dirty="0">
              <a:latin typeface="Arial"/>
            </a:endParaRPr>
          </a:p>
          <a:p>
            <a:r>
              <a:rPr lang="id-ID" sz="1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1300" b="0" strike="noStrike" spc="-1" dirty="0">
              <a:latin typeface="Arial"/>
            </a:endParaRPr>
          </a:p>
          <a:p>
            <a:r>
              <a:rPr lang="id-ID" sz="13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1300" b="0" strike="noStrike" spc="-1" dirty="0">
              <a:latin typeface="Arial"/>
            </a:endParaRPr>
          </a:p>
        </p:txBody>
      </p:sp>
      <p:sp>
        <p:nvSpPr>
          <p:cNvPr id="10" name="CustomShape 2"/>
          <p:cNvSpPr/>
          <p:nvPr/>
        </p:nvSpPr>
        <p:spPr>
          <a:xfrm>
            <a:off x="324000" y="723014"/>
            <a:ext cx="2087280" cy="185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id-ID" sz="13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Array 1 Dimensi</a:t>
            </a:r>
            <a:endParaRPr lang="id-ID" sz="1300" b="0" strike="noStrike" spc="-1" dirty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354" y="8499774"/>
            <a:ext cx="548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 atas adalah baris kode yang saya buat untuk menyelesaikan tugas pada modul 6 ini, anda bisa melihat baris kode ini juga pada tautan berikut </a:t>
            </a:r>
            <a:r>
              <a:rPr lang="id-ID" sz="1400" dirty="0"/>
              <a:t>: </a:t>
            </a:r>
            <a:r>
              <a:rPr lang="id-ID" sz="1400" dirty="0">
                <a:hlinkClick r:id="rId2"/>
              </a:rPr>
              <a:t>https://</a:t>
            </a:r>
            <a:r>
              <a:rPr lang="id-ID" sz="1400" dirty="0" smtClean="0">
                <a:hlinkClick r:id="rId2"/>
              </a:rPr>
              <a:t>gist.github.com/bijancot/15a46b986f8d7e938576a19e50980a3c</a:t>
            </a:r>
            <a:r>
              <a:rPr lang="id-ID" sz="1400" dirty="0" smtClean="0"/>
              <a:t> </a:t>
            </a:r>
          </a:p>
          <a:p>
            <a:r>
              <a:rPr lang="id-ID" sz="1400" dirty="0" smtClean="0"/>
              <a:t>Untuk output ada pada halaman selanjutnya.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365" t="10724" r="33409" b="11606"/>
          <a:stretch/>
        </p:blipFill>
        <p:spPr>
          <a:xfrm>
            <a:off x="812958" y="2050561"/>
            <a:ext cx="5318796" cy="5969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074" t="45816" r="29038" b="35579"/>
          <a:stretch/>
        </p:blipFill>
        <p:spPr>
          <a:xfrm>
            <a:off x="664498" y="446568"/>
            <a:ext cx="6230680" cy="1360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4498" y="2269095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 atas adalah output dari aplikasi yang sudah saya bangun.</a:t>
            </a:r>
          </a:p>
          <a:p>
            <a:endParaRPr lang="id-ID" sz="1400" dirty="0"/>
          </a:p>
          <a:p>
            <a:endParaRPr lang="id-ID" sz="1400" dirty="0" smtClean="0"/>
          </a:p>
          <a:p>
            <a:r>
              <a:rPr lang="id-ID" sz="1400" dirty="0" smtClean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23804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587200"/>
            <a:ext cx="2203920" cy="121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Ditulis oleh : </a:t>
            </a:r>
            <a:endParaRPr lang="id-ID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 A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7960" y="6903000"/>
            <a:ext cx="227412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Blog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https://bijancot.me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21640" y="7736760"/>
            <a:ext cx="2792160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Portofolio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http://bijancot.github.io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82</Words>
  <Application>Microsoft Office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bijan</dc:creator>
  <dc:description/>
  <cp:lastModifiedBy>bijan</cp:lastModifiedBy>
  <cp:revision>15</cp:revision>
  <dcterms:created xsi:type="dcterms:W3CDTF">2018-03-31T09:00:59Z</dcterms:created>
  <dcterms:modified xsi:type="dcterms:W3CDTF">2018-05-22T15:23:12Z</dcterms:modified>
  <dc:language>id-ID</dc:language>
</cp:coreProperties>
</file>