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7559675" cy="106918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27" name="PlaceHolder 2"/>
          <p:cNvSpPr>
            <a:spLocks noGrp="1"/>
          </p:cNvSpPr>
          <p:nvPr>
            <p:ph type="body"/>
          </p:nvPr>
        </p:nvSpPr>
        <p:spPr>
          <a:xfrm>
            <a:off x="675000" y="2930040"/>
            <a:ext cx="62096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28" name="PlaceHolder 3"/>
          <p:cNvSpPr>
            <a:spLocks noGrp="1"/>
          </p:cNvSpPr>
          <p:nvPr>
            <p:ph type="body"/>
          </p:nvPr>
        </p:nvSpPr>
        <p:spPr>
          <a:xfrm>
            <a:off x="675000" y="6354000"/>
            <a:ext cx="620964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30" name="PlaceHolder 2"/>
          <p:cNvSpPr>
            <a:spLocks noGrp="1"/>
          </p:cNvSpPr>
          <p:nvPr>
            <p:ph type="body"/>
          </p:nvPr>
        </p:nvSpPr>
        <p:spPr>
          <a:xfrm>
            <a:off x="67500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31" name="PlaceHolder 3"/>
          <p:cNvSpPr>
            <a:spLocks noGrp="1"/>
          </p:cNvSpPr>
          <p:nvPr>
            <p:ph type="body"/>
          </p:nvPr>
        </p:nvSpPr>
        <p:spPr>
          <a:xfrm>
            <a:off x="385704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32" name="PlaceHolder 4"/>
          <p:cNvSpPr>
            <a:spLocks noGrp="1"/>
          </p:cNvSpPr>
          <p:nvPr>
            <p:ph type="body"/>
          </p:nvPr>
        </p:nvSpPr>
        <p:spPr>
          <a:xfrm>
            <a:off x="3857040" y="635400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33" name="PlaceHolder 5"/>
          <p:cNvSpPr>
            <a:spLocks noGrp="1"/>
          </p:cNvSpPr>
          <p:nvPr>
            <p:ph type="body"/>
          </p:nvPr>
        </p:nvSpPr>
        <p:spPr>
          <a:xfrm>
            <a:off x="675000" y="635400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35" name="PlaceHolder 2"/>
          <p:cNvSpPr>
            <a:spLocks noGrp="1"/>
          </p:cNvSpPr>
          <p:nvPr>
            <p:ph type="body"/>
          </p:nvPr>
        </p:nvSpPr>
        <p:spPr>
          <a:xfrm>
            <a:off x="675000" y="293004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36" name="PlaceHolder 3"/>
          <p:cNvSpPr>
            <a:spLocks noGrp="1"/>
          </p:cNvSpPr>
          <p:nvPr>
            <p:ph type="body"/>
          </p:nvPr>
        </p:nvSpPr>
        <p:spPr>
          <a:xfrm>
            <a:off x="2774880" y="293004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37" name="PlaceHolder 4"/>
          <p:cNvSpPr>
            <a:spLocks noGrp="1"/>
          </p:cNvSpPr>
          <p:nvPr>
            <p:ph type="body"/>
          </p:nvPr>
        </p:nvSpPr>
        <p:spPr>
          <a:xfrm>
            <a:off x="4874760" y="293004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38" name="PlaceHolder 5"/>
          <p:cNvSpPr>
            <a:spLocks noGrp="1"/>
          </p:cNvSpPr>
          <p:nvPr>
            <p:ph type="body"/>
          </p:nvPr>
        </p:nvSpPr>
        <p:spPr>
          <a:xfrm>
            <a:off x="4874760" y="635400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39" name="PlaceHolder 6"/>
          <p:cNvSpPr>
            <a:spLocks noGrp="1"/>
          </p:cNvSpPr>
          <p:nvPr>
            <p:ph type="body"/>
          </p:nvPr>
        </p:nvSpPr>
        <p:spPr>
          <a:xfrm>
            <a:off x="2774880" y="635400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40" name="PlaceHolder 7"/>
          <p:cNvSpPr>
            <a:spLocks noGrp="1"/>
          </p:cNvSpPr>
          <p:nvPr>
            <p:ph type="body"/>
          </p:nvPr>
        </p:nvSpPr>
        <p:spPr>
          <a:xfrm>
            <a:off x="675000" y="635400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47" name="PlaceHolder 2"/>
          <p:cNvSpPr>
            <a:spLocks noGrp="1"/>
          </p:cNvSpPr>
          <p:nvPr>
            <p:ph type="subTitle"/>
          </p:nvPr>
        </p:nvSpPr>
        <p:spPr>
          <a:xfrm>
            <a:off x="675000" y="2930040"/>
            <a:ext cx="6209640" cy="655524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49" name="PlaceHolder 2"/>
          <p:cNvSpPr>
            <a:spLocks noGrp="1"/>
          </p:cNvSpPr>
          <p:nvPr>
            <p:ph type="body"/>
          </p:nvPr>
        </p:nvSpPr>
        <p:spPr>
          <a:xfrm>
            <a:off x="675000" y="2930040"/>
            <a:ext cx="6209640" cy="655524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51" name="PlaceHolder 2"/>
          <p:cNvSpPr>
            <a:spLocks noGrp="1"/>
          </p:cNvSpPr>
          <p:nvPr>
            <p:ph type="body"/>
          </p:nvPr>
        </p:nvSpPr>
        <p:spPr>
          <a:xfrm>
            <a:off x="675000" y="2930040"/>
            <a:ext cx="3030120" cy="6555240"/>
          </a:xfrm>
          <a:prstGeom prst="rect">
            <a:avLst/>
          </a:prstGeom>
        </p:spPr>
        <p:txBody>
          <a:bodyPr lIns="0" rIns="0" tIns="0" bIns="0">
            <a:normAutofit/>
          </a:bodyPr>
          <a:p>
            <a:endParaRPr b="0" lang="id-ID" sz="2189" spc="-1" strike="noStrike">
              <a:solidFill>
                <a:srgbClr val="000000"/>
              </a:solidFill>
              <a:latin typeface="Calibri"/>
            </a:endParaRPr>
          </a:p>
        </p:txBody>
      </p:sp>
      <p:sp>
        <p:nvSpPr>
          <p:cNvPr id="52" name="PlaceHolder 3"/>
          <p:cNvSpPr>
            <a:spLocks noGrp="1"/>
          </p:cNvSpPr>
          <p:nvPr>
            <p:ph type="body"/>
          </p:nvPr>
        </p:nvSpPr>
        <p:spPr>
          <a:xfrm>
            <a:off x="3857040" y="2930040"/>
            <a:ext cx="3030120" cy="655524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75000" y="729720"/>
            <a:ext cx="6209640" cy="925776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56" name="PlaceHolder 2"/>
          <p:cNvSpPr>
            <a:spLocks noGrp="1"/>
          </p:cNvSpPr>
          <p:nvPr>
            <p:ph type="body"/>
          </p:nvPr>
        </p:nvSpPr>
        <p:spPr>
          <a:xfrm>
            <a:off x="67500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57" name="PlaceHolder 3"/>
          <p:cNvSpPr>
            <a:spLocks noGrp="1"/>
          </p:cNvSpPr>
          <p:nvPr>
            <p:ph type="body"/>
          </p:nvPr>
        </p:nvSpPr>
        <p:spPr>
          <a:xfrm>
            <a:off x="675000" y="635400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58" name="PlaceHolder 4"/>
          <p:cNvSpPr>
            <a:spLocks noGrp="1"/>
          </p:cNvSpPr>
          <p:nvPr>
            <p:ph type="body"/>
          </p:nvPr>
        </p:nvSpPr>
        <p:spPr>
          <a:xfrm>
            <a:off x="3857040" y="2930040"/>
            <a:ext cx="3030120" cy="655524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6" name="PlaceHolder 2"/>
          <p:cNvSpPr>
            <a:spLocks noGrp="1"/>
          </p:cNvSpPr>
          <p:nvPr>
            <p:ph type="subTitle"/>
          </p:nvPr>
        </p:nvSpPr>
        <p:spPr>
          <a:xfrm>
            <a:off x="675000" y="2930040"/>
            <a:ext cx="6209640" cy="655524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60" name="PlaceHolder 2"/>
          <p:cNvSpPr>
            <a:spLocks noGrp="1"/>
          </p:cNvSpPr>
          <p:nvPr>
            <p:ph type="body"/>
          </p:nvPr>
        </p:nvSpPr>
        <p:spPr>
          <a:xfrm>
            <a:off x="675000" y="2930040"/>
            <a:ext cx="3030120" cy="6555240"/>
          </a:xfrm>
          <a:prstGeom prst="rect">
            <a:avLst/>
          </a:prstGeom>
        </p:spPr>
        <p:txBody>
          <a:bodyPr lIns="0" rIns="0" tIns="0" bIns="0">
            <a:normAutofit/>
          </a:bodyPr>
          <a:p>
            <a:endParaRPr b="0" lang="id-ID" sz="2189" spc="-1" strike="noStrike">
              <a:solidFill>
                <a:srgbClr val="000000"/>
              </a:solidFill>
              <a:latin typeface="Calibri"/>
            </a:endParaRPr>
          </a:p>
        </p:txBody>
      </p:sp>
      <p:sp>
        <p:nvSpPr>
          <p:cNvPr id="61" name="PlaceHolder 3"/>
          <p:cNvSpPr>
            <a:spLocks noGrp="1"/>
          </p:cNvSpPr>
          <p:nvPr>
            <p:ph type="body"/>
          </p:nvPr>
        </p:nvSpPr>
        <p:spPr>
          <a:xfrm>
            <a:off x="385704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62" name="PlaceHolder 4"/>
          <p:cNvSpPr>
            <a:spLocks noGrp="1"/>
          </p:cNvSpPr>
          <p:nvPr>
            <p:ph type="body"/>
          </p:nvPr>
        </p:nvSpPr>
        <p:spPr>
          <a:xfrm>
            <a:off x="3857040" y="635400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64" name="PlaceHolder 2"/>
          <p:cNvSpPr>
            <a:spLocks noGrp="1"/>
          </p:cNvSpPr>
          <p:nvPr>
            <p:ph type="body"/>
          </p:nvPr>
        </p:nvSpPr>
        <p:spPr>
          <a:xfrm>
            <a:off x="67500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65" name="PlaceHolder 3"/>
          <p:cNvSpPr>
            <a:spLocks noGrp="1"/>
          </p:cNvSpPr>
          <p:nvPr>
            <p:ph type="body"/>
          </p:nvPr>
        </p:nvSpPr>
        <p:spPr>
          <a:xfrm>
            <a:off x="385704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66" name="PlaceHolder 4"/>
          <p:cNvSpPr>
            <a:spLocks noGrp="1"/>
          </p:cNvSpPr>
          <p:nvPr>
            <p:ph type="body"/>
          </p:nvPr>
        </p:nvSpPr>
        <p:spPr>
          <a:xfrm>
            <a:off x="675000" y="6354000"/>
            <a:ext cx="620964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68" name="PlaceHolder 2"/>
          <p:cNvSpPr>
            <a:spLocks noGrp="1"/>
          </p:cNvSpPr>
          <p:nvPr>
            <p:ph type="body"/>
          </p:nvPr>
        </p:nvSpPr>
        <p:spPr>
          <a:xfrm>
            <a:off x="675000" y="2930040"/>
            <a:ext cx="62096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69" name="PlaceHolder 3"/>
          <p:cNvSpPr>
            <a:spLocks noGrp="1"/>
          </p:cNvSpPr>
          <p:nvPr>
            <p:ph type="body"/>
          </p:nvPr>
        </p:nvSpPr>
        <p:spPr>
          <a:xfrm>
            <a:off x="675000" y="6354000"/>
            <a:ext cx="620964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71" name="PlaceHolder 2"/>
          <p:cNvSpPr>
            <a:spLocks noGrp="1"/>
          </p:cNvSpPr>
          <p:nvPr>
            <p:ph type="body"/>
          </p:nvPr>
        </p:nvSpPr>
        <p:spPr>
          <a:xfrm>
            <a:off x="67500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72" name="PlaceHolder 3"/>
          <p:cNvSpPr>
            <a:spLocks noGrp="1"/>
          </p:cNvSpPr>
          <p:nvPr>
            <p:ph type="body"/>
          </p:nvPr>
        </p:nvSpPr>
        <p:spPr>
          <a:xfrm>
            <a:off x="385704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73" name="PlaceHolder 4"/>
          <p:cNvSpPr>
            <a:spLocks noGrp="1"/>
          </p:cNvSpPr>
          <p:nvPr>
            <p:ph type="body"/>
          </p:nvPr>
        </p:nvSpPr>
        <p:spPr>
          <a:xfrm>
            <a:off x="3857040" y="635400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74" name="PlaceHolder 5"/>
          <p:cNvSpPr>
            <a:spLocks noGrp="1"/>
          </p:cNvSpPr>
          <p:nvPr>
            <p:ph type="body"/>
          </p:nvPr>
        </p:nvSpPr>
        <p:spPr>
          <a:xfrm>
            <a:off x="675000" y="635400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76" name="PlaceHolder 2"/>
          <p:cNvSpPr>
            <a:spLocks noGrp="1"/>
          </p:cNvSpPr>
          <p:nvPr>
            <p:ph type="body"/>
          </p:nvPr>
        </p:nvSpPr>
        <p:spPr>
          <a:xfrm>
            <a:off x="675000" y="293004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77" name="PlaceHolder 3"/>
          <p:cNvSpPr>
            <a:spLocks noGrp="1"/>
          </p:cNvSpPr>
          <p:nvPr>
            <p:ph type="body"/>
          </p:nvPr>
        </p:nvSpPr>
        <p:spPr>
          <a:xfrm>
            <a:off x="2774880" y="293004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78" name="PlaceHolder 4"/>
          <p:cNvSpPr>
            <a:spLocks noGrp="1"/>
          </p:cNvSpPr>
          <p:nvPr>
            <p:ph type="body"/>
          </p:nvPr>
        </p:nvSpPr>
        <p:spPr>
          <a:xfrm>
            <a:off x="4874760" y="293004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79" name="PlaceHolder 5"/>
          <p:cNvSpPr>
            <a:spLocks noGrp="1"/>
          </p:cNvSpPr>
          <p:nvPr>
            <p:ph type="body"/>
          </p:nvPr>
        </p:nvSpPr>
        <p:spPr>
          <a:xfrm>
            <a:off x="4874760" y="635400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80" name="PlaceHolder 6"/>
          <p:cNvSpPr>
            <a:spLocks noGrp="1"/>
          </p:cNvSpPr>
          <p:nvPr>
            <p:ph type="body"/>
          </p:nvPr>
        </p:nvSpPr>
        <p:spPr>
          <a:xfrm>
            <a:off x="2774880" y="635400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81" name="PlaceHolder 7"/>
          <p:cNvSpPr>
            <a:spLocks noGrp="1"/>
          </p:cNvSpPr>
          <p:nvPr>
            <p:ph type="body"/>
          </p:nvPr>
        </p:nvSpPr>
        <p:spPr>
          <a:xfrm>
            <a:off x="675000" y="6354000"/>
            <a:ext cx="199944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8" name="PlaceHolder 2"/>
          <p:cNvSpPr>
            <a:spLocks noGrp="1"/>
          </p:cNvSpPr>
          <p:nvPr>
            <p:ph type="body"/>
          </p:nvPr>
        </p:nvSpPr>
        <p:spPr>
          <a:xfrm>
            <a:off x="675000" y="2930040"/>
            <a:ext cx="6209640" cy="655524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10" name="PlaceHolder 2"/>
          <p:cNvSpPr>
            <a:spLocks noGrp="1"/>
          </p:cNvSpPr>
          <p:nvPr>
            <p:ph type="body"/>
          </p:nvPr>
        </p:nvSpPr>
        <p:spPr>
          <a:xfrm>
            <a:off x="675000" y="2930040"/>
            <a:ext cx="3030120" cy="6555240"/>
          </a:xfrm>
          <a:prstGeom prst="rect">
            <a:avLst/>
          </a:prstGeom>
        </p:spPr>
        <p:txBody>
          <a:bodyPr lIns="0" rIns="0" tIns="0" bIns="0">
            <a:normAutofit/>
          </a:bodyPr>
          <a:p>
            <a:endParaRPr b="0" lang="id-ID" sz="2189" spc="-1" strike="noStrike">
              <a:solidFill>
                <a:srgbClr val="000000"/>
              </a:solidFill>
              <a:latin typeface="Calibri"/>
            </a:endParaRPr>
          </a:p>
        </p:txBody>
      </p:sp>
      <p:sp>
        <p:nvSpPr>
          <p:cNvPr id="11" name="PlaceHolder 3"/>
          <p:cNvSpPr>
            <a:spLocks noGrp="1"/>
          </p:cNvSpPr>
          <p:nvPr>
            <p:ph type="body"/>
          </p:nvPr>
        </p:nvSpPr>
        <p:spPr>
          <a:xfrm>
            <a:off x="3857040" y="2930040"/>
            <a:ext cx="3030120" cy="655524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5000" y="729720"/>
            <a:ext cx="6209640" cy="925776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15" name="PlaceHolder 2"/>
          <p:cNvSpPr>
            <a:spLocks noGrp="1"/>
          </p:cNvSpPr>
          <p:nvPr>
            <p:ph type="body"/>
          </p:nvPr>
        </p:nvSpPr>
        <p:spPr>
          <a:xfrm>
            <a:off x="67500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16" name="PlaceHolder 3"/>
          <p:cNvSpPr>
            <a:spLocks noGrp="1"/>
          </p:cNvSpPr>
          <p:nvPr>
            <p:ph type="body"/>
          </p:nvPr>
        </p:nvSpPr>
        <p:spPr>
          <a:xfrm>
            <a:off x="675000" y="635400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17" name="PlaceHolder 4"/>
          <p:cNvSpPr>
            <a:spLocks noGrp="1"/>
          </p:cNvSpPr>
          <p:nvPr>
            <p:ph type="body"/>
          </p:nvPr>
        </p:nvSpPr>
        <p:spPr>
          <a:xfrm>
            <a:off x="3857040" y="2930040"/>
            <a:ext cx="3030120" cy="655524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19" name="PlaceHolder 2"/>
          <p:cNvSpPr>
            <a:spLocks noGrp="1"/>
          </p:cNvSpPr>
          <p:nvPr>
            <p:ph type="body"/>
          </p:nvPr>
        </p:nvSpPr>
        <p:spPr>
          <a:xfrm>
            <a:off x="675000" y="2930040"/>
            <a:ext cx="3030120" cy="6555240"/>
          </a:xfrm>
          <a:prstGeom prst="rect">
            <a:avLst/>
          </a:prstGeom>
        </p:spPr>
        <p:txBody>
          <a:bodyPr lIns="0" rIns="0" tIns="0" bIns="0">
            <a:normAutofit/>
          </a:bodyPr>
          <a:p>
            <a:endParaRPr b="0" lang="id-ID" sz="2189" spc="-1" strike="noStrike">
              <a:solidFill>
                <a:srgbClr val="000000"/>
              </a:solidFill>
              <a:latin typeface="Calibri"/>
            </a:endParaRPr>
          </a:p>
        </p:txBody>
      </p:sp>
      <p:sp>
        <p:nvSpPr>
          <p:cNvPr id="20" name="PlaceHolder 3"/>
          <p:cNvSpPr>
            <a:spLocks noGrp="1"/>
          </p:cNvSpPr>
          <p:nvPr>
            <p:ph type="body"/>
          </p:nvPr>
        </p:nvSpPr>
        <p:spPr>
          <a:xfrm>
            <a:off x="385704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21" name="PlaceHolder 4"/>
          <p:cNvSpPr>
            <a:spLocks noGrp="1"/>
          </p:cNvSpPr>
          <p:nvPr>
            <p:ph type="body"/>
          </p:nvPr>
        </p:nvSpPr>
        <p:spPr>
          <a:xfrm>
            <a:off x="3857040" y="635400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5000" y="729720"/>
            <a:ext cx="6209640" cy="1996920"/>
          </a:xfrm>
          <a:prstGeom prst="rect">
            <a:avLst/>
          </a:prstGeom>
        </p:spPr>
        <p:txBody>
          <a:bodyPr lIns="0" rIns="0" tIns="0" bIns="0" anchor="ctr"/>
          <a:p>
            <a:endParaRPr b="0" lang="id-ID" sz="1879" spc="-1" strike="noStrike">
              <a:solidFill>
                <a:srgbClr val="000000"/>
              </a:solidFill>
              <a:latin typeface="Calibri"/>
            </a:endParaRPr>
          </a:p>
        </p:txBody>
      </p:sp>
      <p:sp>
        <p:nvSpPr>
          <p:cNvPr id="23" name="PlaceHolder 2"/>
          <p:cNvSpPr>
            <a:spLocks noGrp="1"/>
          </p:cNvSpPr>
          <p:nvPr>
            <p:ph type="body"/>
          </p:nvPr>
        </p:nvSpPr>
        <p:spPr>
          <a:xfrm>
            <a:off x="67500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24" name="PlaceHolder 3"/>
          <p:cNvSpPr>
            <a:spLocks noGrp="1"/>
          </p:cNvSpPr>
          <p:nvPr>
            <p:ph type="body"/>
          </p:nvPr>
        </p:nvSpPr>
        <p:spPr>
          <a:xfrm>
            <a:off x="3857040" y="2930040"/>
            <a:ext cx="3030120" cy="3126600"/>
          </a:xfrm>
          <a:prstGeom prst="rect">
            <a:avLst/>
          </a:prstGeom>
        </p:spPr>
        <p:txBody>
          <a:bodyPr lIns="0" rIns="0" tIns="0" bIns="0">
            <a:normAutofit/>
          </a:bodyPr>
          <a:p>
            <a:endParaRPr b="0" lang="id-ID" sz="2189" spc="-1" strike="noStrike">
              <a:solidFill>
                <a:srgbClr val="000000"/>
              </a:solidFill>
              <a:latin typeface="Calibri"/>
            </a:endParaRPr>
          </a:p>
        </p:txBody>
      </p:sp>
      <p:sp>
        <p:nvSpPr>
          <p:cNvPr id="25" name="PlaceHolder 4"/>
          <p:cNvSpPr>
            <a:spLocks noGrp="1"/>
          </p:cNvSpPr>
          <p:nvPr>
            <p:ph type="body"/>
          </p:nvPr>
        </p:nvSpPr>
        <p:spPr>
          <a:xfrm>
            <a:off x="675000" y="6354000"/>
            <a:ext cx="6209640" cy="3126600"/>
          </a:xfrm>
          <a:prstGeom prst="rect">
            <a:avLst/>
          </a:prstGeom>
        </p:spPr>
        <p:txBody>
          <a:bodyPr lIns="0" rIns="0" tIns="0" bIns="0">
            <a:normAutofit/>
          </a:bodyPr>
          <a:p>
            <a:endParaRPr b="0" lang="id-ID" sz="2189"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40000" y="591480"/>
            <a:ext cx="6479640" cy="1725120"/>
          </a:xfrm>
          <a:prstGeom prst="rect">
            <a:avLst/>
          </a:prstGeom>
        </p:spPr>
        <p:txBody>
          <a:bodyPr lIns="0" rIns="0" tIns="0" bIns="0" anchor="ctr"/>
          <a:p>
            <a:pPr algn="ctr"/>
            <a:r>
              <a:rPr b="0" lang="id-ID" sz="6009" spc="-1" strike="noStrike">
                <a:latin typeface="Arial"/>
              </a:rPr>
              <a:t>Click to edit the title text format</a:t>
            </a:r>
            <a:endParaRPr b="0" lang="id-ID" sz="6009" spc="-1" strike="noStrike">
              <a:latin typeface="Arial"/>
            </a:endParaRPr>
          </a:p>
        </p:txBody>
      </p:sp>
      <p:sp>
        <p:nvSpPr>
          <p:cNvPr id="1" name="PlaceHolder 2"/>
          <p:cNvSpPr>
            <a:spLocks noGrp="1"/>
          </p:cNvSpPr>
          <p:nvPr>
            <p:ph type="body"/>
          </p:nvPr>
        </p:nvSpPr>
        <p:spPr>
          <a:xfrm>
            <a:off x="540000" y="2597400"/>
            <a:ext cx="6479640" cy="5992200"/>
          </a:xfrm>
          <a:prstGeom prst="rect">
            <a:avLst/>
          </a:prstGeom>
        </p:spPr>
        <p:txBody>
          <a:bodyPr lIns="0" rIns="0" tIns="0" bIns="0">
            <a:normAutofit/>
          </a:bodyPr>
          <a:p>
            <a:pPr marL="432000" indent="-324000">
              <a:spcBef>
                <a:spcPts val="1936"/>
              </a:spcBef>
              <a:buClr>
                <a:srgbClr val="000000"/>
              </a:buClr>
              <a:buSzPct val="45000"/>
              <a:buFont typeface="Wingdings" charset="2"/>
              <a:buChar char=""/>
            </a:pPr>
            <a:r>
              <a:rPr b="0" lang="id-ID" sz="4370" spc="-1" strike="noStrike">
                <a:latin typeface="Arial"/>
              </a:rPr>
              <a:t>Click to edit the outline text format</a:t>
            </a:r>
            <a:endParaRPr b="0" lang="id-ID" sz="4370" spc="-1" strike="noStrike">
              <a:latin typeface="Arial"/>
            </a:endParaRPr>
          </a:p>
          <a:p>
            <a:pPr lvl="1" marL="864000" indent="-324000">
              <a:spcBef>
                <a:spcPts val="1548"/>
              </a:spcBef>
              <a:buClr>
                <a:srgbClr val="000000"/>
              </a:buClr>
              <a:buSzPct val="75000"/>
              <a:buFont typeface="Symbol" charset="2"/>
              <a:buChar char=""/>
            </a:pPr>
            <a:r>
              <a:rPr b="0" lang="id-ID" sz="3820" spc="-1" strike="noStrike">
                <a:latin typeface="Arial"/>
              </a:rPr>
              <a:t>Second Outline Level</a:t>
            </a:r>
            <a:endParaRPr b="0" lang="id-ID" sz="3820" spc="-1" strike="noStrike">
              <a:latin typeface="Arial"/>
            </a:endParaRPr>
          </a:p>
          <a:p>
            <a:pPr lvl="2" marL="1296000" indent="-288000">
              <a:spcBef>
                <a:spcPts val="1159"/>
              </a:spcBef>
              <a:buClr>
                <a:srgbClr val="000000"/>
              </a:buClr>
              <a:buSzPct val="45000"/>
              <a:buFont typeface="Wingdings" charset="2"/>
              <a:buChar char=""/>
            </a:pPr>
            <a:r>
              <a:rPr b="0" lang="id-ID" sz="3279" spc="-1" strike="noStrike">
                <a:latin typeface="Arial"/>
              </a:rPr>
              <a:t>Third Outline Level</a:t>
            </a:r>
            <a:endParaRPr b="0" lang="id-ID" sz="3279" spc="-1" strike="noStrike">
              <a:latin typeface="Arial"/>
            </a:endParaRPr>
          </a:p>
          <a:p>
            <a:pPr lvl="3" marL="1728000" indent="-216000">
              <a:spcBef>
                <a:spcPts val="774"/>
              </a:spcBef>
              <a:buClr>
                <a:srgbClr val="000000"/>
              </a:buClr>
              <a:buSzPct val="75000"/>
              <a:buFont typeface="Symbol" charset="2"/>
              <a:buChar char=""/>
            </a:pPr>
            <a:r>
              <a:rPr b="0" lang="id-ID" sz="2729" spc="-1" strike="noStrike">
                <a:latin typeface="Arial"/>
              </a:rPr>
              <a:t>Fourth Outline Level</a:t>
            </a:r>
            <a:endParaRPr b="0" lang="id-ID" sz="2729" spc="-1" strike="noStrike">
              <a:latin typeface="Arial"/>
            </a:endParaRPr>
          </a:p>
          <a:p>
            <a:pPr lvl="4" marL="2160000" indent="-216000">
              <a:spcBef>
                <a:spcPts val="386"/>
              </a:spcBef>
              <a:buClr>
                <a:srgbClr val="000000"/>
              </a:buClr>
              <a:buSzPct val="45000"/>
              <a:buFont typeface="Wingdings" charset="2"/>
              <a:buChar char=""/>
            </a:pPr>
            <a:r>
              <a:rPr b="0" lang="id-ID" sz="2729" spc="-1" strike="noStrike">
                <a:latin typeface="Arial"/>
              </a:rPr>
              <a:t>Fifth Outline Level</a:t>
            </a:r>
            <a:endParaRPr b="0" lang="id-ID" sz="2729" spc="-1" strike="noStrike">
              <a:latin typeface="Arial"/>
            </a:endParaRPr>
          </a:p>
          <a:p>
            <a:pPr lvl="5" marL="2592000" indent="-216000">
              <a:spcBef>
                <a:spcPts val="386"/>
              </a:spcBef>
              <a:buClr>
                <a:srgbClr val="000000"/>
              </a:buClr>
              <a:buSzPct val="45000"/>
              <a:buFont typeface="Wingdings" charset="2"/>
              <a:buChar char=""/>
            </a:pPr>
            <a:r>
              <a:rPr b="0" lang="id-ID" sz="2729" spc="-1" strike="noStrike">
                <a:latin typeface="Arial"/>
              </a:rPr>
              <a:t>Sixth Outline Level</a:t>
            </a:r>
            <a:endParaRPr b="0" lang="id-ID" sz="2729" spc="-1" strike="noStrike">
              <a:latin typeface="Arial"/>
            </a:endParaRPr>
          </a:p>
          <a:p>
            <a:pPr lvl="6" marL="3024000" indent="-216000">
              <a:spcBef>
                <a:spcPts val="386"/>
              </a:spcBef>
              <a:buClr>
                <a:srgbClr val="000000"/>
              </a:buClr>
              <a:buSzPct val="45000"/>
              <a:buFont typeface="Wingdings" charset="2"/>
              <a:buChar char=""/>
            </a:pPr>
            <a:r>
              <a:rPr b="0" lang="id-ID" sz="2729" spc="-1" strike="noStrike">
                <a:latin typeface="Arial"/>
              </a:rPr>
              <a:t>Seventh Outline Level</a:t>
            </a:r>
            <a:endParaRPr b="0" lang="id-ID" sz="2729" spc="-1" strike="noStrike">
              <a:latin typeface="Arial"/>
            </a:endParaRPr>
          </a:p>
        </p:txBody>
      </p:sp>
      <p:sp>
        <p:nvSpPr>
          <p:cNvPr id="2" name="PlaceHolder 3"/>
          <p:cNvSpPr>
            <a:spLocks noGrp="1"/>
          </p:cNvSpPr>
          <p:nvPr>
            <p:ph type="dt"/>
          </p:nvPr>
        </p:nvSpPr>
        <p:spPr>
          <a:xfrm>
            <a:off x="540000" y="9592200"/>
            <a:ext cx="1677240" cy="712440"/>
          </a:xfrm>
          <a:prstGeom prst="rect">
            <a:avLst/>
          </a:prstGeom>
        </p:spPr>
        <p:txBody>
          <a:bodyPr lIns="0" rIns="0" tIns="0" bIns="0"/>
          <a:p>
            <a:r>
              <a:rPr b="0" lang="id-ID" sz="1400" spc="-1" strike="noStrike">
                <a:latin typeface="Times New Roman"/>
              </a:rPr>
              <a:t>&lt;date/time&gt;</a:t>
            </a:r>
            <a:endParaRPr b="0" lang="id-ID" sz="1400" spc="-1" strike="noStrike">
              <a:latin typeface="Times New Roman"/>
            </a:endParaRPr>
          </a:p>
        </p:txBody>
      </p:sp>
      <p:sp>
        <p:nvSpPr>
          <p:cNvPr id="3" name="PlaceHolder 4"/>
          <p:cNvSpPr>
            <a:spLocks noGrp="1"/>
          </p:cNvSpPr>
          <p:nvPr>
            <p:ph type="ftr"/>
          </p:nvPr>
        </p:nvSpPr>
        <p:spPr>
          <a:xfrm>
            <a:off x="2642400" y="9592200"/>
            <a:ext cx="2282040" cy="712440"/>
          </a:xfrm>
          <a:prstGeom prst="rect">
            <a:avLst/>
          </a:prstGeom>
        </p:spPr>
        <p:txBody>
          <a:bodyPr lIns="0" rIns="0" tIns="0" bIns="0"/>
          <a:p>
            <a:pPr algn="ctr"/>
            <a:r>
              <a:rPr b="0" lang="id-ID" sz="1400" spc="-1" strike="noStrike">
                <a:latin typeface="Times New Roman"/>
              </a:rPr>
              <a:t>&lt;footer&gt;</a:t>
            </a:r>
            <a:endParaRPr b="0" lang="id-ID" sz="1400" spc="-1" strike="noStrike">
              <a:latin typeface="Times New Roman"/>
            </a:endParaRPr>
          </a:p>
        </p:txBody>
      </p:sp>
      <p:sp>
        <p:nvSpPr>
          <p:cNvPr id="4" name="PlaceHolder 5"/>
          <p:cNvSpPr>
            <a:spLocks noGrp="1"/>
          </p:cNvSpPr>
          <p:nvPr>
            <p:ph type="sldNum"/>
          </p:nvPr>
        </p:nvSpPr>
        <p:spPr>
          <a:xfrm>
            <a:off x="5342400" y="9592200"/>
            <a:ext cx="1677240" cy="712440"/>
          </a:xfrm>
          <a:prstGeom prst="rect">
            <a:avLst/>
          </a:prstGeom>
        </p:spPr>
        <p:txBody>
          <a:bodyPr lIns="0" rIns="0" tIns="0" bIns="0"/>
          <a:p>
            <a:pPr algn="r"/>
            <a:fld id="{CC23101F-1CFF-49AE-A730-556BB763FCFA}" type="slidenum">
              <a:rPr b="0" lang="id-ID" sz="1400" spc="-1" strike="noStrike">
                <a:latin typeface="Times New Roman"/>
              </a:rPr>
              <a:t>&lt;number&gt;</a:t>
            </a:fld>
            <a:endParaRPr b="0" lang="id-ID"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75000" y="729720"/>
            <a:ext cx="6209640" cy="1996920"/>
          </a:xfrm>
          <a:prstGeom prst="rect">
            <a:avLst/>
          </a:prstGeom>
        </p:spPr>
        <p:txBody>
          <a:bodyPr anchor="ctr"/>
          <a:p>
            <a:pPr>
              <a:lnSpc>
                <a:spcPct val="90000"/>
              </a:lnSpc>
            </a:pPr>
            <a:r>
              <a:rPr b="0" lang="id-ID" sz="3300" spc="-1" strike="noStrike">
                <a:solidFill>
                  <a:srgbClr val="000000"/>
                </a:solidFill>
                <a:latin typeface="Calibri Light"/>
              </a:rPr>
              <a:t>Click to edit Master title style</a:t>
            </a:r>
            <a:endParaRPr b="0" lang="id-ID" sz="3300" spc="-1" strike="noStrike">
              <a:solidFill>
                <a:srgbClr val="000000"/>
              </a:solidFill>
              <a:latin typeface="Calibri"/>
            </a:endParaRPr>
          </a:p>
        </p:txBody>
      </p:sp>
      <p:sp>
        <p:nvSpPr>
          <p:cNvPr id="42" name="PlaceHolder 2"/>
          <p:cNvSpPr>
            <a:spLocks noGrp="1"/>
          </p:cNvSpPr>
          <p:nvPr>
            <p:ph type="body"/>
          </p:nvPr>
        </p:nvSpPr>
        <p:spPr>
          <a:xfrm>
            <a:off x="675000" y="2930040"/>
            <a:ext cx="6209640" cy="6555240"/>
          </a:xfrm>
          <a:prstGeom prst="rect">
            <a:avLst/>
          </a:prstGeom>
        </p:spPr>
        <p:txBody>
          <a:bodyPr/>
          <a:p>
            <a:pPr marL="171360" indent="-171000">
              <a:lnSpc>
                <a:spcPct val="100000"/>
              </a:lnSpc>
              <a:spcBef>
                <a:spcPts val="751"/>
              </a:spcBef>
              <a:buClr>
                <a:srgbClr val="000000"/>
              </a:buClr>
              <a:buFont typeface="Arial"/>
              <a:buChar char="•"/>
            </a:pPr>
            <a:r>
              <a:rPr b="0" lang="id-ID" sz="2100" spc="-1" strike="noStrike">
                <a:solidFill>
                  <a:srgbClr val="000000"/>
                </a:solidFill>
                <a:latin typeface="Calibri"/>
              </a:rPr>
              <a:t>Click to edit Master text styles</a:t>
            </a:r>
            <a:endParaRPr b="0" lang="id-ID" sz="2100" spc="-1" strike="noStrike">
              <a:solidFill>
                <a:srgbClr val="000000"/>
              </a:solidFill>
              <a:latin typeface="Calibri"/>
            </a:endParaRPr>
          </a:p>
          <a:p>
            <a:pPr lvl="1" marL="514440" indent="-171000">
              <a:lnSpc>
                <a:spcPct val="100000"/>
              </a:lnSpc>
              <a:spcBef>
                <a:spcPts val="374"/>
              </a:spcBef>
              <a:buClr>
                <a:srgbClr val="000000"/>
              </a:buClr>
              <a:buFont typeface="Arial"/>
              <a:buChar char="•"/>
            </a:pPr>
            <a:r>
              <a:rPr b="0" lang="id-ID" sz="1800" spc="-1" strike="noStrike">
                <a:solidFill>
                  <a:srgbClr val="000000"/>
                </a:solidFill>
                <a:latin typeface="Calibri"/>
              </a:rPr>
              <a:t>Second level</a:t>
            </a:r>
            <a:endParaRPr b="0" lang="id-ID" sz="1800" spc="-1" strike="noStrike">
              <a:solidFill>
                <a:srgbClr val="000000"/>
              </a:solidFill>
              <a:latin typeface="Calibri"/>
            </a:endParaRPr>
          </a:p>
          <a:p>
            <a:pPr lvl="2" marL="857160" indent="-171000">
              <a:lnSpc>
                <a:spcPct val="100000"/>
              </a:lnSpc>
              <a:spcBef>
                <a:spcPts val="374"/>
              </a:spcBef>
              <a:buClr>
                <a:srgbClr val="000000"/>
              </a:buClr>
              <a:buFont typeface="Arial"/>
              <a:buChar char="•"/>
            </a:pPr>
            <a:r>
              <a:rPr b="0" lang="id-ID" sz="1500" spc="-1" strike="noStrike">
                <a:solidFill>
                  <a:srgbClr val="000000"/>
                </a:solidFill>
                <a:latin typeface="Calibri"/>
              </a:rPr>
              <a:t>Third level</a:t>
            </a:r>
            <a:endParaRPr b="0" lang="id-ID" sz="1500" spc="-1" strike="noStrike">
              <a:solidFill>
                <a:srgbClr val="000000"/>
              </a:solidFill>
              <a:latin typeface="Calibri"/>
            </a:endParaRPr>
          </a:p>
          <a:p>
            <a:pPr lvl="3" marL="1200240" indent="-171000">
              <a:lnSpc>
                <a:spcPct val="100000"/>
              </a:lnSpc>
              <a:spcBef>
                <a:spcPts val="374"/>
              </a:spcBef>
              <a:buClr>
                <a:srgbClr val="000000"/>
              </a:buClr>
              <a:buFont typeface="Arial"/>
              <a:buChar char="•"/>
            </a:pPr>
            <a:r>
              <a:rPr b="0" lang="id-ID" sz="1350" spc="-1" strike="noStrike">
                <a:solidFill>
                  <a:srgbClr val="000000"/>
                </a:solidFill>
                <a:latin typeface="Calibri"/>
              </a:rPr>
              <a:t>Fourth level</a:t>
            </a:r>
            <a:endParaRPr b="0" lang="id-ID" sz="1350" spc="-1" strike="noStrike">
              <a:solidFill>
                <a:srgbClr val="000000"/>
              </a:solidFill>
              <a:latin typeface="Calibri"/>
            </a:endParaRPr>
          </a:p>
          <a:p>
            <a:pPr lvl="4" marL="1542960" indent="-171000">
              <a:lnSpc>
                <a:spcPct val="100000"/>
              </a:lnSpc>
              <a:spcBef>
                <a:spcPts val="374"/>
              </a:spcBef>
              <a:buClr>
                <a:srgbClr val="000000"/>
              </a:buClr>
              <a:buFont typeface="Arial"/>
              <a:buChar char="•"/>
            </a:pPr>
            <a:r>
              <a:rPr b="0" lang="id-ID" sz="1350" spc="-1" strike="noStrike">
                <a:solidFill>
                  <a:srgbClr val="000000"/>
                </a:solidFill>
                <a:latin typeface="Calibri"/>
              </a:rPr>
              <a:t>Fifth level</a:t>
            </a:r>
            <a:endParaRPr b="0" lang="id-ID" sz="1350" spc="-1" strike="noStrike">
              <a:solidFill>
                <a:srgbClr val="000000"/>
              </a:solidFill>
              <a:latin typeface="Calibri"/>
            </a:endParaRPr>
          </a:p>
        </p:txBody>
      </p:sp>
      <p:sp>
        <p:nvSpPr>
          <p:cNvPr id="43" name="PlaceHolder 3"/>
          <p:cNvSpPr>
            <a:spLocks noGrp="1"/>
          </p:cNvSpPr>
          <p:nvPr>
            <p:ph type="dt"/>
          </p:nvPr>
        </p:nvSpPr>
        <p:spPr>
          <a:xfrm>
            <a:off x="675000" y="9756000"/>
            <a:ext cx="1619640" cy="549720"/>
          </a:xfrm>
          <a:prstGeom prst="rect">
            <a:avLst/>
          </a:prstGeom>
        </p:spPr>
        <p:txBody>
          <a:bodyPr anchor="ctr"/>
          <a:p>
            <a:pPr>
              <a:lnSpc>
                <a:spcPct val="100000"/>
              </a:lnSpc>
            </a:pPr>
            <a:fld id="{9A0151B8-FAE3-4354-ABCD-647DB5A97645}" type="datetime">
              <a:rPr b="0" lang="id-ID" sz="900" spc="-1" strike="noStrike">
                <a:solidFill>
                  <a:srgbClr val="8b8b8b"/>
                </a:solidFill>
                <a:latin typeface="Calibri"/>
              </a:rPr>
              <a:t>31/03/18</a:t>
            </a:fld>
            <a:endParaRPr b="0" lang="id-ID" sz="900" spc="-1" strike="noStrike">
              <a:latin typeface="Times New Roman"/>
            </a:endParaRPr>
          </a:p>
        </p:txBody>
      </p:sp>
      <p:sp>
        <p:nvSpPr>
          <p:cNvPr id="44" name="PlaceHolder 4"/>
          <p:cNvSpPr>
            <a:spLocks noGrp="1"/>
          </p:cNvSpPr>
          <p:nvPr>
            <p:ph type="ftr"/>
          </p:nvPr>
        </p:nvSpPr>
        <p:spPr>
          <a:xfrm>
            <a:off x="2564640" y="9756000"/>
            <a:ext cx="2429640" cy="549720"/>
          </a:xfrm>
          <a:prstGeom prst="rect">
            <a:avLst/>
          </a:prstGeom>
        </p:spPr>
        <p:txBody>
          <a:bodyPr anchor="ctr"/>
          <a:p>
            <a:endParaRPr b="0" lang="id-ID" sz="2400" spc="-1" strike="noStrike">
              <a:latin typeface="Times New Roman"/>
            </a:endParaRPr>
          </a:p>
        </p:txBody>
      </p:sp>
      <p:sp>
        <p:nvSpPr>
          <p:cNvPr id="45" name="PlaceHolder 5"/>
          <p:cNvSpPr>
            <a:spLocks noGrp="1"/>
          </p:cNvSpPr>
          <p:nvPr>
            <p:ph type="sldNum"/>
          </p:nvPr>
        </p:nvSpPr>
        <p:spPr>
          <a:xfrm>
            <a:off x="5264640" y="9756000"/>
            <a:ext cx="1619640" cy="549720"/>
          </a:xfrm>
          <a:prstGeom prst="rect">
            <a:avLst/>
          </a:prstGeom>
        </p:spPr>
        <p:txBody>
          <a:bodyPr anchor="ctr"/>
          <a:p>
            <a:pPr algn="r">
              <a:lnSpc>
                <a:spcPct val="100000"/>
              </a:lnSpc>
            </a:pPr>
            <a:fld id="{AD6C56A7-9BCF-45D7-8266-B750FAFE6B99}" type="slidenum">
              <a:rPr b="0" lang="id-ID" sz="900" spc="-1" strike="noStrike">
                <a:solidFill>
                  <a:srgbClr val="8b8b8b"/>
                </a:solidFill>
                <a:latin typeface="Calibri"/>
              </a:rPr>
              <a:t>1</a:t>
            </a:fld>
            <a:endParaRPr b="0" lang="id-ID"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s://ideone.com/3RyoFp" TargetMode="External"/><Relationship Id="rId5"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bijancot.github.io/"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24000" y="279720"/>
            <a:ext cx="6480000" cy="700200"/>
          </a:xfrm>
          <a:prstGeom prst="rect">
            <a:avLst/>
          </a:prstGeom>
          <a:noFill/>
          <a:ln>
            <a:noFill/>
          </a:ln>
        </p:spPr>
        <p:txBody>
          <a:bodyPr lIns="90000" rIns="90000" tIns="45000" bIns="45000"/>
          <a:p>
            <a:r>
              <a:rPr b="0" lang="id-ID" sz="2400" spc="-1" strike="noStrike">
                <a:latin typeface="Calibri"/>
              </a:rPr>
              <a:t>Tugas Praktikum Pemprogramman Dasar I</a:t>
            </a:r>
            <a:endParaRPr b="0" lang="id-ID" sz="2400" spc="-1" strike="noStrike">
              <a:latin typeface="Calibri"/>
            </a:endParaRPr>
          </a:p>
        </p:txBody>
      </p:sp>
      <p:sp>
        <p:nvSpPr>
          <p:cNvPr id="83" name="TextShape 2"/>
          <p:cNvSpPr txBox="1"/>
          <p:nvPr/>
        </p:nvSpPr>
        <p:spPr>
          <a:xfrm>
            <a:off x="491040" y="1047600"/>
            <a:ext cx="2088000" cy="583920"/>
          </a:xfrm>
          <a:prstGeom prst="rect">
            <a:avLst/>
          </a:prstGeom>
          <a:noFill/>
          <a:ln>
            <a:noFill/>
          </a:ln>
        </p:spPr>
        <p:txBody>
          <a:bodyPr lIns="90000" rIns="90000" tIns="45000" bIns="45000"/>
          <a:p>
            <a:r>
              <a:rPr b="0" lang="id-ID" sz="1300" spc="-1" strike="noStrike">
                <a:latin typeface="Calibri"/>
              </a:rPr>
              <a:t>Oleh : </a:t>
            </a:r>
            <a:endParaRPr b="0" lang="id-ID" sz="1300" spc="-1" strike="noStrike">
              <a:latin typeface="Calibri"/>
            </a:endParaRPr>
          </a:p>
          <a:p>
            <a:r>
              <a:rPr b="0" lang="id-ID" sz="1300" spc="-1" strike="noStrike">
                <a:latin typeface="Calibri"/>
              </a:rPr>
              <a:t>Panji Iman Baskoro</a:t>
            </a:r>
            <a:endParaRPr b="0" lang="id-ID" sz="1300" spc="-1" strike="noStrike">
              <a:latin typeface="Calibri"/>
            </a:endParaRPr>
          </a:p>
          <a:p>
            <a:r>
              <a:rPr b="0" lang="id-ID" sz="1300" spc="-1" strike="noStrike">
                <a:latin typeface="Calibri"/>
              </a:rPr>
              <a:t>171111023</a:t>
            </a:r>
            <a:endParaRPr b="0" lang="id-ID" sz="1300" spc="-1" strike="noStrike">
              <a:latin typeface="Calibri"/>
            </a:endParaRPr>
          </a:p>
        </p:txBody>
      </p:sp>
      <p:sp>
        <p:nvSpPr>
          <p:cNvPr id="84" name="TextShape 3"/>
          <p:cNvSpPr txBox="1"/>
          <p:nvPr/>
        </p:nvSpPr>
        <p:spPr>
          <a:xfrm>
            <a:off x="366840" y="693000"/>
            <a:ext cx="5330520" cy="293040"/>
          </a:xfrm>
          <a:prstGeom prst="rect">
            <a:avLst/>
          </a:prstGeom>
          <a:noFill/>
          <a:ln>
            <a:noFill/>
          </a:ln>
        </p:spPr>
        <p:txBody>
          <a:bodyPr lIns="90000" rIns="90000" tIns="45000" bIns="45000"/>
          <a:p>
            <a:r>
              <a:rPr b="0" lang="id-ID" sz="1600" spc="-1" strike="noStrike">
                <a:latin typeface="Calibri"/>
              </a:rPr>
              <a:t>Tipe data &amp; variabel modul 1</a:t>
            </a:r>
            <a:endParaRPr b="0" lang="id-ID" sz="1600" spc="-1" strike="noStrike">
              <a:latin typeface="Calibri"/>
            </a:endParaRPr>
          </a:p>
        </p:txBody>
      </p:sp>
      <p:pic>
        <p:nvPicPr>
          <p:cNvPr id="85" name="" descr=""/>
          <p:cNvPicPr/>
          <p:nvPr/>
        </p:nvPicPr>
        <p:blipFill>
          <a:blip r:embed="rId1"/>
          <a:srcRect l="27317" t="46550" r="27320" b="42239"/>
          <a:stretch/>
        </p:blipFill>
        <p:spPr>
          <a:xfrm>
            <a:off x="684000" y="1772280"/>
            <a:ext cx="6336000" cy="863640"/>
          </a:xfrm>
          <a:prstGeom prst="rect">
            <a:avLst/>
          </a:prstGeom>
          <a:ln>
            <a:noFill/>
          </a:ln>
        </p:spPr>
      </p:pic>
      <p:sp>
        <p:nvSpPr>
          <p:cNvPr id="86" name="TextShape 4"/>
          <p:cNvSpPr txBox="1"/>
          <p:nvPr/>
        </p:nvSpPr>
        <p:spPr>
          <a:xfrm>
            <a:off x="684000" y="2762280"/>
            <a:ext cx="6336000" cy="1901880"/>
          </a:xfrm>
          <a:prstGeom prst="rect">
            <a:avLst/>
          </a:prstGeom>
          <a:noFill/>
          <a:ln>
            <a:noFill/>
          </a:ln>
        </p:spPr>
        <p:txBody>
          <a:bodyPr lIns="90000" rIns="90000" tIns="45000" bIns="45000"/>
          <a:p>
            <a:r>
              <a:rPr b="0" lang="id-ID" sz="1300" spc="-1" strike="noStrike">
                <a:latin typeface="Calibri"/>
              </a:rPr>
              <a:t>Beberapa hari yang lalu ketika mengikuti praktikum Progdas I (Pemprograman dasar I) kami mendapatkan tugas speerti gambar yang sudah saya screenshot.</a:t>
            </a:r>
            <a:endParaRPr b="0" lang="id-ID" sz="1300" spc="-1" strike="noStrike">
              <a:latin typeface="Calibri"/>
            </a:endParaRPr>
          </a:p>
          <a:p>
            <a:endParaRPr b="0" lang="id-ID" sz="1300" spc="-1" strike="noStrike">
              <a:latin typeface="Calibri"/>
            </a:endParaRPr>
          </a:p>
          <a:p>
            <a:r>
              <a:rPr b="0" lang="id-ID" sz="1300" spc="-1" strike="noStrike">
                <a:latin typeface="Calibri"/>
              </a:rPr>
              <a:t>Sebenarnya untuk menyelesaikan soal tersebut kita tidak memerlukan sebuah baris kode yang panjang dan rumit karena java sendiri sudah memiliki metode yang berupa sebuah field untuk sebuah type data primitive yang ada pada Java, yaitu</a:t>
            </a:r>
            <a:r>
              <a:rPr b="0" lang="id-ID" sz="1300" spc="-1" strike="noStrike">
                <a:latin typeface="Calibri"/>
              </a:rPr>
              <a:t> </a:t>
            </a:r>
            <a:r>
              <a:rPr b="0" lang="id-ID" sz="1300" spc="-1" strike="noStrike">
                <a:solidFill>
                  <a:srgbClr val="000000"/>
                </a:solidFill>
                <a:latin typeface="Consolas"/>
              </a:rPr>
              <a:t>MAX_VALUE</a:t>
            </a:r>
            <a:endParaRPr b="0" lang="id-ID" sz="1300" spc="-1" strike="noStrike">
              <a:latin typeface="Calibri"/>
            </a:endParaRPr>
          </a:p>
          <a:p>
            <a:endParaRPr b="0" lang="id-ID" sz="1300" spc="-1" strike="noStrike">
              <a:latin typeface="Calibri"/>
            </a:endParaRPr>
          </a:p>
          <a:p>
            <a:r>
              <a:rPr b="0" lang="id-ID" sz="1300" spc="-1" strike="noStrike">
                <a:latin typeface="Calibri"/>
              </a:rPr>
              <a:t>Sesuai dengan tugas yang telah diberikan, saya akan menjalankan sebuah program sederhana java yang bisa memberikan output nilai maksimum dari tipe data </a:t>
            </a:r>
            <a:r>
              <a:rPr b="1" lang="id-ID" sz="1300" spc="-1" strike="noStrike">
                <a:latin typeface="Calibri"/>
              </a:rPr>
              <a:t>byte,integer,float </a:t>
            </a:r>
            <a:r>
              <a:rPr b="0" lang="id-ID" sz="1300" spc="-1" strike="noStrike">
                <a:latin typeface="Calibri"/>
              </a:rPr>
              <a:t>dan</a:t>
            </a:r>
            <a:r>
              <a:rPr b="1" lang="id-ID" sz="1300" spc="-1" strike="noStrike">
                <a:latin typeface="Calibri"/>
              </a:rPr>
              <a:t> double</a:t>
            </a:r>
            <a:r>
              <a:rPr b="0" lang="id-ID" sz="1300" spc="-1" strike="noStrike">
                <a:latin typeface="Calibri"/>
              </a:rPr>
              <a:t>. Kurang lebih baris kode yang saya tulis untuk memunculkan output nilai terbesar dari sebuah tipe data seperti yang ada di bawah ini. </a:t>
            </a:r>
            <a:endParaRPr b="0" lang="id-ID" sz="1300" spc="-1" strike="noStrike">
              <a:latin typeface="Calibri"/>
            </a:endParaRPr>
          </a:p>
        </p:txBody>
      </p:sp>
      <p:pic>
        <p:nvPicPr>
          <p:cNvPr id="87" name="" descr=""/>
          <p:cNvPicPr/>
          <p:nvPr/>
        </p:nvPicPr>
        <p:blipFill>
          <a:blip r:embed="rId2"/>
          <a:srcRect l="18809" t="40015" r="27187" b="29734"/>
          <a:stretch/>
        </p:blipFill>
        <p:spPr>
          <a:xfrm>
            <a:off x="1404720" y="4932000"/>
            <a:ext cx="4720320" cy="2189160"/>
          </a:xfrm>
          <a:prstGeom prst="rect">
            <a:avLst/>
          </a:prstGeom>
          <a:ln>
            <a:noFill/>
          </a:ln>
        </p:spPr>
      </p:pic>
      <p:sp>
        <p:nvSpPr>
          <p:cNvPr id="88" name="TextShape 5"/>
          <p:cNvSpPr txBox="1"/>
          <p:nvPr/>
        </p:nvSpPr>
        <p:spPr>
          <a:xfrm>
            <a:off x="684000" y="7171920"/>
            <a:ext cx="6336000" cy="784080"/>
          </a:xfrm>
          <a:prstGeom prst="rect">
            <a:avLst/>
          </a:prstGeom>
          <a:noFill/>
          <a:ln>
            <a:noFill/>
          </a:ln>
        </p:spPr>
        <p:txBody>
          <a:bodyPr lIns="90000" rIns="90000" tIns="45000" bIns="45000"/>
          <a:p>
            <a:r>
              <a:rPr b="0" lang="id-ID" sz="1300" spc="-1" strike="noStrike">
                <a:latin typeface="Calibri"/>
              </a:rPr>
              <a:t>Dari baris kode diatas bisa kita amati penggunaan field </a:t>
            </a:r>
            <a:r>
              <a:rPr b="0" lang="id-ID" sz="1300" spc="-1" strike="noStrike">
                <a:latin typeface="Consolas"/>
              </a:rPr>
              <a:t>MAX_VALUE</a:t>
            </a:r>
            <a:r>
              <a:rPr b="0" lang="id-ID" sz="1300" spc="-1" strike="noStrike">
                <a:latin typeface="Consolas"/>
              </a:rPr>
              <a:t> </a:t>
            </a:r>
            <a:r>
              <a:rPr b="0" lang="id-ID" sz="1300" spc="-1" strike="noStrike">
                <a:latin typeface="Calibri"/>
              </a:rPr>
              <a:t>pada sebuah tipe data. Penggunaan field ini sendiri menurut beberapa orang untuk mempermudah suautu operasi relasi dalam program semisal dalam swaping ataupun logika-logika pemprograman yang lain. Program tersebut sendiri meiliki sebuah output seperti berikut : </a:t>
            </a:r>
            <a:endParaRPr b="0" lang="id-ID" sz="1300" spc="-1" strike="noStrike">
              <a:latin typeface="Calibri"/>
            </a:endParaRPr>
          </a:p>
        </p:txBody>
      </p:sp>
      <p:pic>
        <p:nvPicPr>
          <p:cNvPr id="89" name="" descr=""/>
          <p:cNvPicPr/>
          <p:nvPr/>
        </p:nvPicPr>
        <p:blipFill>
          <a:blip r:embed="rId3"/>
          <a:srcRect l="17808" t="13932" r="48188" b="71826"/>
          <a:stretch/>
        </p:blipFill>
        <p:spPr>
          <a:xfrm>
            <a:off x="996480" y="8097840"/>
            <a:ext cx="5519520" cy="1298160"/>
          </a:xfrm>
          <a:prstGeom prst="rect">
            <a:avLst/>
          </a:prstGeom>
          <a:ln>
            <a:noFill/>
          </a:ln>
        </p:spPr>
      </p:pic>
      <p:sp>
        <p:nvSpPr>
          <p:cNvPr id="90" name="TextShape 6"/>
          <p:cNvSpPr txBox="1"/>
          <p:nvPr/>
        </p:nvSpPr>
        <p:spPr>
          <a:xfrm>
            <a:off x="684000" y="9396000"/>
            <a:ext cx="6336000" cy="784080"/>
          </a:xfrm>
          <a:prstGeom prst="rect">
            <a:avLst/>
          </a:prstGeom>
          <a:noFill/>
          <a:ln>
            <a:noFill/>
          </a:ln>
        </p:spPr>
        <p:txBody>
          <a:bodyPr lIns="90000" rIns="90000" tIns="45000" bIns="45000"/>
          <a:p>
            <a:r>
              <a:rPr b="0" lang="id-ID" sz="1300" spc="-1" strike="noStrike">
                <a:latin typeface="Calibri"/>
              </a:rPr>
              <a:t>Demikian tugas kali ini saya sampaikan, saya juga menyertakan tautan uji online dari baris kode di atas di tautan berikut </a:t>
            </a:r>
            <a:r>
              <a:rPr b="0" lang="id-ID" sz="1300" spc="-1" strike="noStrike">
                <a:latin typeface="Calibri"/>
                <a:hlinkClick r:id="rId4"/>
              </a:rPr>
              <a:t>https://ideone.com/3RyoFp</a:t>
            </a:r>
            <a:endParaRPr b="0" lang="id-ID" sz="1300" spc="-1" strike="noStrike">
              <a:latin typeface="Calibri"/>
            </a:endParaRPr>
          </a:p>
          <a:p>
            <a:endParaRPr b="0" lang="id-ID" sz="1300" spc="-1" strike="noStrike">
              <a:latin typeface="Calibri"/>
            </a:endParaRPr>
          </a:p>
          <a:p>
            <a:r>
              <a:rPr b="0" lang="id-ID" sz="1300" spc="-1" strike="noStrike">
                <a:latin typeface="Calibri"/>
              </a:rPr>
              <a:t>Terimakasih.</a:t>
            </a:r>
            <a:endParaRPr b="0" lang="id-ID" sz="1300" spc="-1" strike="noStrike">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5587200"/>
            <a:ext cx="2204640" cy="1219680"/>
          </a:xfrm>
          <a:prstGeom prst="rect">
            <a:avLst/>
          </a:prstGeom>
          <a:noFill/>
          <a:ln>
            <a:noFill/>
          </a:ln>
        </p:spPr>
        <p:style>
          <a:lnRef idx="0"/>
          <a:fillRef idx="0"/>
          <a:effectRef idx="0"/>
          <a:fontRef idx="minor"/>
        </p:style>
        <p:txBody>
          <a:bodyPr wrap="none"/>
          <a:p>
            <a:pPr>
              <a:lnSpc>
                <a:spcPct val="100000"/>
              </a:lnSpc>
            </a:pPr>
            <a:r>
              <a:rPr b="1" lang="id-ID" sz="1400" spc="-1" strike="noStrike">
                <a:solidFill>
                  <a:srgbClr val="000000"/>
                </a:solidFill>
                <a:latin typeface="Calibri"/>
              </a:rPr>
              <a:t>Ditulis oleh : </a:t>
            </a:r>
            <a:endParaRPr b="0" lang="id-ID" sz="1400" spc="-1" strike="noStrike">
              <a:latin typeface="Arial"/>
            </a:endParaRPr>
          </a:p>
          <a:p>
            <a:pPr>
              <a:lnSpc>
                <a:spcPct val="100000"/>
              </a:lnSpc>
            </a:pPr>
            <a:r>
              <a:rPr b="1" lang="id-ID" sz="2000" spc="-1" strike="noStrike">
                <a:solidFill>
                  <a:srgbClr val="000000"/>
                </a:solidFill>
                <a:latin typeface="Calibri"/>
              </a:rPr>
              <a:t>Panji Iman Baskoro</a:t>
            </a:r>
            <a:endParaRPr b="0" lang="id-ID" sz="2000" spc="-1" strike="noStrike">
              <a:latin typeface="Arial"/>
            </a:endParaRPr>
          </a:p>
          <a:p>
            <a:pPr>
              <a:lnSpc>
                <a:spcPct val="100000"/>
              </a:lnSpc>
            </a:pPr>
            <a:r>
              <a:rPr b="1" lang="id-ID" sz="2000" spc="-1" strike="noStrike">
                <a:solidFill>
                  <a:srgbClr val="000000"/>
                </a:solidFill>
                <a:latin typeface="Calibri"/>
              </a:rPr>
              <a:t>TI A</a:t>
            </a:r>
            <a:endParaRPr b="0" lang="id-ID" sz="2000" spc="-1" strike="noStrike">
              <a:latin typeface="Arial"/>
            </a:endParaRPr>
          </a:p>
          <a:p>
            <a:pPr>
              <a:lnSpc>
                <a:spcPct val="100000"/>
              </a:lnSpc>
            </a:pPr>
            <a:r>
              <a:rPr b="1" lang="id-ID" sz="2000" spc="-1" strike="noStrike">
                <a:solidFill>
                  <a:srgbClr val="000000"/>
                </a:solidFill>
                <a:latin typeface="Calibri"/>
              </a:rPr>
              <a:t>171111023</a:t>
            </a:r>
            <a:endParaRPr b="0" lang="id-ID" sz="2000" spc="-1" strike="noStrike">
              <a:latin typeface="Arial"/>
            </a:endParaRPr>
          </a:p>
        </p:txBody>
      </p:sp>
      <p:sp>
        <p:nvSpPr>
          <p:cNvPr id="92" name="CustomShape 2"/>
          <p:cNvSpPr/>
          <p:nvPr/>
        </p:nvSpPr>
        <p:spPr>
          <a:xfrm>
            <a:off x="507960" y="6903000"/>
            <a:ext cx="2274840" cy="1006560"/>
          </a:xfrm>
          <a:prstGeom prst="rect">
            <a:avLst/>
          </a:prstGeom>
          <a:noFill/>
          <a:ln>
            <a:noFill/>
          </a:ln>
        </p:spPr>
        <p:style>
          <a:lnRef idx="0"/>
          <a:fillRef idx="0"/>
          <a:effectRef idx="0"/>
          <a:fontRef idx="minor"/>
        </p:style>
        <p:txBody>
          <a:bodyPr wrap="none"/>
          <a:p>
            <a:pPr>
              <a:lnSpc>
                <a:spcPct val="100000"/>
              </a:lnSpc>
            </a:pPr>
            <a:r>
              <a:rPr b="1" lang="id-ID" sz="2000" spc="-1" strike="noStrike">
                <a:solidFill>
                  <a:srgbClr val="000000"/>
                </a:solidFill>
                <a:latin typeface="Calibri"/>
              </a:rPr>
              <a:t>Blog :</a:t>
            </a:r>
            <a:endParaRPr b="0" lang="id-ID" sz="2000" spc="-1" strike="noStrike">
              <a:latin typeface="Arial"/>
            </a:endParaRPr>
          </a:p>
          <a:p>
            <a:pPr>
              <a:lnSpc>
                <a:spcPct val="100000"/>
              </a:lnSpc>
            </a:pPr>
            <a:r>
              <a:rPr b="1" lang="id-ID" sz="2000" spc="-1" strike="noStrike">
                <a:solidFill>
                  <a:srgbClr val="000000"/>
                </a:solidFill>
                <a:latin typeface="Calibri"/>
              </a:rPr>
              <a:t>https://bijancot.me</a:t>
            </a:r>
            <a:endParaRPr b="0" lang="id-ID" sz="2000" spc="-1" strike="noStrike">
              <a:latin typeface="Arial"/>
            </a:endParaRPr>
          </a:p>
          <a:p>
            <a:pPr>
              <a:lnSpc>
                <a:spcPct val="100000"/>
              </a:lnSpc>
            </a:pPr>
            <a:endParaRPr b="0" lang="id-ID" sz="2000" spc="-1" strike="noStrike">
              <a:latin typeface="Arial"/>
            </a:endParaRPr>
          </a:p>
        </p:txBody>
      </p:sp>
      <p:sp>
        <p:nvSpPr>
          <p:cNvPr id="93" name="CustomShape 3"/>
          <p:cNvSpPr/>
          <p:nvPr/>
        </p:nvSpPr>
        <p:spPr>
          <a:xfrm>
            <a:off x="521640" y="7736760"/>
            <a:ext cx="2792880" cy="1006560"/>
          </a:xfrm>
          <a:prstGeom prst="rect">
            <a:avLst/>
          </a:prstGeom>
          <a:noFill/>
          <a:ln>
            <a:noFill/>
          </a:ln>
        </p:spPr>
        <p:style>
          <a:lnRef idx="0"/>
          <a:fillRef idx="0"/>
          <a:effectRef idx="0"/>
          <a:fontRef idx="minor"/>
        </p:style>
        <p:txBody>
          <a:bodyPr wrap="none"/>
          <a:p>
            <a:pPr>
              <a:lnSpc>
                <a:spcPct val="100000"/>
              </a:lnSpc>
            </a:pPr>
            <a:r>
              <a:rPr b="1" lang="id-ID" sz="2000" spc="-1" strike="noStrike">
                <a:solidFill>
                  <a:srgbClr val="000000"/>
                </a:solidFill>
                <a:latin typeface="Calibri"/>
              </a:rPr>
              <a:t>Portofolio :</a:t>
            </a:r>
            <a:endParaRPr b="0" lang="id-ID" sz="2000" spc="-1" strike="noStrike">
              <a:latin typeface="Arial"/>
            </a:endParaRPr>
          </a:p>
          <a:p>
            <a:pPr>
              <a:lnSpc>
                <a:spcPct val="100000"/>
              </a:lnSpc>
            </a:pPr>
            <a:r>
              <a:rPr b="1" lang="id-ID" sz="2000" spc="-1" strike="noStrike" u="sng">
                <a:solidFill>
                  <a:srgbClr val="0563c1"/>
                </a:solidFill>
                <a:uFillTx/>
                <a:latin typeface="Calibri"/>
                <a:hlinkClick r:id="rId1"/>
              </a:rPr>
              <a:t>http://bijancot.github.io</a:t>
            </a:r>
            <a:endParaRPr b="0" lang="id-ID" sz="2000" spc="-1" strike="noStrike">
              <a:latin typeface="Arial"/>
            </a:endParaRPr>
          </a:p>
          <a:p>
            <a:pPr>
              <a:lnSpc>
                <a:spcPct val="100000"/>
              </a:lnSpc>
            </a:pPr>
            <a:endParaRPr b="0" lang="id-ID" sz="20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LibreOffice/5.4.6.2$Windows_x86 LibreOffice_project/4014ce260a04f1026ba855d3b8d91541c224eab8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2018-03-31T09:00:59Z</dcterms:created>
  <dc:creator/>
  <dc:description/>
  <dc:language>id-ID</dc:language>
  <cp:lastModifiedBy/>
  <dcterms:modified xsi:type="dcterms:W3CDTF">2018-03-31T10:00:42Z</dcterms:modified>
  <cp:revision>3</cp:revision>
  <dc:subject/>
  <dc:title/>
</cp:coreProperties>
</file>