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7559675" cy="1069181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677680" y="250164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978080" y="250164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78080" y="574056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677680" y="574056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77640" y="574056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77640" y="426240"/>
            <a:ext cx="6803280" cy="827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677680" y="250164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978080" y="250164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978080" y="574056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2677680" y="574056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377640" y="574056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77640" y="426240"/>
            <a:ext cx="6803280" cy="827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75000" y="729720"/>
            <a:ext cx="6209280" cy="19965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d-ID" sz="1800" spc="-1" strike="noStrike">
                <a:latin typeface="Arial"/>
              </a:rPr>
              <a:t>Click to edit the title text format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Click to edit the outline text format</a:t>
            </a:r>
            <a:endParaRPr b="0" lang="id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800" spc="-1" strike="noStrike">
                <a:latin typeface="Arial"/>
              </a:rPr>
              <a:t>Second Outline Level</a:t>
            </a:r>
            <a:endParaRPr b="0" lang="id-ID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400" spc="-1" strike="noStrike">
                <a:latin typeface="Arial"/>
              </a:rPr>
              <a:t>Third Outline Level</a:t>
            </a:r>
            <a:endParaRPr b="0" lang="id-ID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000" spc="-1" strike="noStrike">
                <a:latin typeface="Arial"/>
              </a:rPr>
              <a:t>Fourth Outline Level</a:t>
            </a:r>
            <a:endParaRPr b="0" lang="id-ID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Fifth Outline Level</a:t>
            </a:r>
            <a:endParaRPr b="0" lang="id-ID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Sixth Outline Level</a:t>
            </a:r>
            <a:endParaRPr b="0" lang="id-ID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Seventh Outline Level</a:t>
            </a:r>
            <a:endParaRPr b="0" lang="id-ID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d-ID" sz="4400" spc="-1" strike="noStrike">
                <a:latin typeface="Arial"/>
              </a:rPr>
              <a:t>Click to edit the title text format</a:t>
            </a:r>
            <a:endParaRPr b="0" lang="id-ID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Click to edit the outline text format</a:t>
            </a:r>
            <a:endParaRPr b="0" lang="id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800" spc="-1" strike="noStrike">
                <a:latin typeface="Arial"/>
              </a:rPr>
              <a:t>Second Outline Level</a:t>
            </a:r>
            <a:endParaRPr b="0" lang="id-ID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400" spc="-1" strike="noStrike">
                <a:latin typeface="Arial"/>
              </a:rPr>
              <a:t>Third Outline Level</a:t>
            </a:r>
            <a:endParaRPr b="0" lang="id-ID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000" spc="-1" strike="noStrike">
                <a:latin typeface="Arial"/>
              </a:rPr>
              <a:t>Fourth Outline Level</a:t>
            </a:r>
            <a:endParaRPr b="0" lang="id-ID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Fifth Outline Level</a:t>
            </a:r>
            <a:endParaRPr b="0" lang="id-ID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Sixth Outline Level</a:t>
            </a:r>
            <a:endParaRPr b="0" lang="id-ID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Seventh Outline Level</a:t>
            </a:r>
            <a:endParaRPr b="0" lang="id-ID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paste.opensuse.org/84953088" TargetMode="External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bijancot.github.io/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24000" y="279720"/>
            <a:ext cx="64796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id-ID" sz="2400" spc="-1" strike="noStrike">
                <a:latin typeface="Calibri"/>
              </a:rPr>
              <a:t>Tugas Praktikum Pemprogramman Dasar I</a:t>
            </a:r>
            <a:endParaRPr b="0" lang="id-ID" sz="2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91040" y="1047600"/>
            <a:ext cx="2087640" cy="5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id-ID" sz="1300" spc="-1" strike="noStrike">
                <a:latin typeface="Calibri"/>
              </a:rPr>
              <a:t>Oleh : </a:t>
            </a:r>
            <a:endParaRPr b="0" lang="id-ID" sz="1300" spc="-1" strike="noStrike">
              <a:latin typeface="Arial"/>
            </a:endParaRPr>
          </a:p>
          <a:p>
            <a:r>
              <a:rPr b="0" lang="id-ID" sz="1300" spc="-1" strike="noStrike">
                <a:latin typeface="Calibri"/>
              </a:rPr>
              <a:t>Panji Iman Baskoro</a:t>
            </a:r>
            <a:endParaRPr b="0" lang="id-ID" sz="1300" spc="-1" strike="noStrike">
              <a:latin typeface="Arial"/>
            </a:endParaRPr>
          </a:p>
          <a:p>
            <a:r>
              <a:rPr b="0" lang="id-ID" sz="1300" spc="-1" strike="noStrike">
                <a:latin typeface="Calibri"/>
              </a:rPr>
              <a:t>171111023</a:t>
            </a:r>
            <a:endParaRPr b="0" lang="id-ID" sz="13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66840" y="693000"/>
            <a:ext cx="5330160" cy="2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id-ID" sz="1600" spc="-1" strike="noStrike">
                <a:latin typeface="Calibri"/>
              </a:rPr>
              <a:t>Tipe data &amp; variabel modul 1</a:t>
            </a:r>
            <a:endParaRPr b="0" lang="id-ID" sz="16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rcRect l="3813" t="1935" r="32366" b="10593"/>
          <a:stretch/>
        </p:blipFill>
        <p:spPr>
          <a:xfrm>
            <a:off x="425520" y="1843560"/>
            <a:ext cx="3637440" cy="542844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0" name="TextShape 4"/>
          <p:cNvSpPr txBox="1"/>
          <p:nvPr/>
        </p:nvSpPr>
        <p:spPr>
          <a:xfrm>
            <a:off x="4248000" y="1872000"/>
            <a:ext cx="3024000" cy="535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d-ID" sz="1300" spc="-1" strike="noStrike">
                <a:latin typeface="Calibri"/>
              </a:rPr>
              <a:t>Disamping ini adalah baris kode yang saya buat untuk soal :</a:t>
            </a:r>
            <a:endParaRPr b="0" lang="id-ID" sz="1300" spc="-1" strike="noStrike">
              <a:latin typeface="Calibri"/>
            </a:endParaRPr>
          </a:p>
          <a:p>
            <a:endParaRPr b="0" lang="id-ID" sz="1300" spc="-1" strike="noStrike">
              <a:latin typeface="Calibri"/>
            </a:endParaRPr>
          </a:p>
          <a:p>
            <a:r>
              <a:rPr b="0" lang="id-ID" sz="1300" spc="-1" strike="noStrike">
                <a:latin typeface="Calibri"/>
              </a:rPr>
              <a:t>harga dari 5 buah buku dan 2 buah spidol</a:t>
            </a:r>
            <a:endParaRPr b="0" lang="id-ID" sz="1300" spc="-1" strike="noStrike">
              <a:latin typeface="Calibri"/>
            </a:endParaRPr>
          </a:p>
          <a:p>
            <a:r>
              <a:rPr b="0" lang="id-ID" sz="1300" spc="-1" strike="noStrike">
                <a:latin typeface="Calibri"/>
              </a:rPr>
              <a:t>adalah Rp 26000, sedangkan harga 3 buah buku dan 4 buah spidol adalah Rp 38000. Jika harga 1 buah buku dinyatakan dengan variabel b dan harga 1 buah spidol dinyatakan dengan variabel s, maka hitunglah berapa nilai untuk masing-masing variabel b dan s.</a:t>
            </a:r>
            <a:endParaRPr b="0" lang="id-ID" sz="1300" spc="-1" strike="noStrike">
              <a:latin typeface="Calibri"/>
            </a:endParaRPr>
          </a:p>
          <a:p>
            <a:endParaRPr b="0" lang="id-ID" sz="1300" spc="-1" strike="noStrike">
              <a:latin typeface="Calibri"/>
            </a:endParaRPr>
          </a:p>
          <a:p>
            <a:r>
              <a:rPr b="0" lang="id-ID" sz="1300" spc="-1" strike="noStrike">
                <a:latin typeface="Calibri"/>
              </a:rPr>
              <a:t>Untuk menyelesaikan soal ini sebenarnya bisa menggunakan beberapa metode yang berbeda-beda, salah satu metode yang mungkin anda temukan adalah menggunakan eliminasi gauss jordan untuk menemukan determinan dan nilai dari setiap variabel.</a:t>
            </a:r>
            <a:endParaRPr b="0" lang="id-ID" sz="1300" spc="-1" strike="noStrike">
              <a:latin typeface="Calibri"/>
            </a:endParaRPr>
          </a:p>
          <a:p>
            <a:endParaRPr b="0" lang="id-ID" sz="1300" spc="-1" strike="noStrike">
              <a:latin typeface="Calibri"/>
            </a:endParaRPr>
          </a:p>
          <a:p>
            <a:r>
              <a:rPr b="0" lang="id-ID" sz="1300" spc="-1" strike="noStrike">
                <a:latin typeface="Calibri"/>
              </a:rPr>
              <a:t>Namun untuk mempermudah alur dan memastiakn jawaban saya benar saya menggunakan metode eliminasi persamaan kemudian melakukan subtitusi ke variabel yang dicari seperti halnya metode eliminasi pada umumnya.</a:t>
            </a:r>
            <a:endParaRPr b="0" lang="id-ID" sz="1300" spc="-1" strike="noStrike">
              <a:latin typeface="Calibri"/>
            </a:endParaRPr>
          </a:p>
          <a:p>
            <a:endParaRPr b="0" lang="id-ID" sz="1300" spc="-1" strike="noStrike">
              <a:latin typeface="Calibri"/>
            </a:endParaRPr>
          </a:p>
          <a:p>
            <a:r>
              <a:rPr b="0" lang="id-ID" sz="1300" spc="-1" strike="noStrike">
                <a:latin typeface="Calibri"/>
              </a:rPr>
              <a:t>Dengan mengalikan nilai variabel kedua dengan variabel yang pertama agar mendapatkan nilai nol pada salah satu ruas variabel agar ditemukan nilai dari salah satu variabel.</a:t>
            </a:r>
            <a:endParaRPr b="0" lang="id-ID" sz="1300" spc="-1" strike="noStrike">
              <a:latin typeface="Calibri"/>
            </a:endParaRPr>
          </a:p>
        </p:txBody>
      </p:sp>
      <p:sp>
        <p:nvSpPr>
          <p:cNvPr id="81" name="TextShape 5"/>
          <p:cNvSpPr txBox="1"/>
          <p:nvPr/>
        </p:nvSpPr>
        <p:spPr>
          <a:xfrm>
            <a:off x="504000" y="7632000"/>
            <a:ext cx="6624000" cy="58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d-ID" sz="1300" spc="-1" strike="noStrike">
                <a:latin typeface="Calibri"/>
              </a:rPr>
              <a:t>Kurang lebihnya begitulah program yang saya buat, untuk mempermudah saya juga meng-upload baris kode ke tautan berikut </a:t>
            </a:r>
            <a:r>
              <a:rPr b="0" lang="id-ID" sz="1300" spc="-1" strike="noStrike">
                <a:latin typeface="Calibri"/>
                <a:hlinkClick r:id="rId2"/>
              </a:rPr>
              <a:t>https://paste.opensuse.org/84953088</a:t>
            </a:r>
            <a:endParaRPr b="0" lang="id-ID" sz="1300" spc="-1" strike="noStrike">
              <a:latin typeface="Calibri"/>
            </a:endParaRPr>
          </a:p>
          <a:p>
            <a:endParaRPr b="0" lang="id-ID" sz="1300" spc="-1" strike="noStrike">
              <a:latin typeface="Calibri"/>
            </a:endParaRPr>
          </a:p>
        </p:txBody>
      </p:sp>
      <p:sp>
        <p:nvSpPr>
          <p:cNvPr id="82" name="TextShape 6"/>
          <p:cNvSpPr txBox="1"/>
          <p:nvPr/>
        </p:nvSpPr>
        <p:spPr>
          <a:xfrm>
            <a:off x="648000" y="8215920"/>
            <a:ext cx="5760000" cy="28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d-ID" sz="1500" spc="-1" strike="noStrike">
                <a:latin typeface="Calibri"/>
              </a:rPr>
              <a:t>Terimakasih</a:t>
            </a:r>
            <a:endParaRPr b="0" lang="id-ID" sz="1500" spc="-1" strike="noStrike"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5587200"/>
            <a:ext cx="2204280" cy="12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d-ID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Ditulis oleh : </a:t>
            </a:r>
            <a:endParaRPr b="0" lang="id-ID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Panji Iman Baskoro</a:t>
            </a: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TI A</a:t>
            </a: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171111023</a:t>
            </a:r>
            <a:endParaRPr b="0" lang="id-ID" sz="20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7960" y="6903000"/>
            <a:ext cx="2274480" cy="10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d-ID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Blog :</a:t>
            </a: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https://bijancot.me</a:t>
            </a: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d-ID" sz="20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521640" y="7736760"/>
            <a:ext cx="2792520" cy="10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d-ID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Portofolio :</a:t>
            </a: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20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http://bijancot.github.io</a:t>
            </a: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d-ID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LibreOffice/5.4.6.2$Windows_x86 LibreOffice_project/4014ce260a04f1026ba855d3b8d91541c224eab8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2018-03-31T09:00:59Z</dcterms:created>
  <dc:creator/>
  <dc:description/>
  <dc:language>id-ID</dc:language>
  <cp:lastModifiedBy/>
  <dcterms:modified xsi:type="dcterms:W3CDTF">2018-04-06T13:36:18Z</dcterms:modified>
  <cp:revision>4</cp:revision>
  <dc:subject/>
  <dc:title/>
</cp:coreProperties>
</file>