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9" r:id="rId4"/>
    <p:sldId id="258" r:id="rId5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5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328" y="72"/>
      </p:cViewPr>
      <p:guideLst>
        <p:guide orient="horz" pos="3345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6E5F-94BB-4E39-AECA-A88A0B5A4F2E}" type="datetimeFigureOut">
              <a:rPr lang="id-ID" smtClean="0"/>
              <a:t>02/06/2018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B740-3780-4FDD-B212-230A991083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19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bijancot/0525b505a75902f938ad9337e47756e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4432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Tugas </a:t>
            </a:r>
            <a:r>
              <a:rPr lang="id-ID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Praktikum </a:t>
            </a:r>
            <a:r>
              <a:rPr lang="id-ID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Pemprogramman Dasar I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4000" y="1060485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324000" y="723014"/>
            <a:ext cx="2087280" cy="185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 1 Dimensi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2579" y="7929154"/>
            <a:ext cx="51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 atas adalah baris kode yang sudah saya buat untuk menghasilkan output seperti yang diminta </a:t>
            </a:r>
            <a:r>
              <a:rPr lang="id-ID" sz="1400" dirty="0"/>
              <a:t>untuk sourcecode bisa di akses di tautan berikut : </a:t>
            </a:r>
            <a:r>
              <a:rPr lang="id-ID" sz="1400" dirty="0">
                <a:hlinkClick r:id="rId2"/>
              </a:rPr>
              <a:t>https://</a:t>
            </a:r>
            <a:r>
              <a:rPr lang="id-ID" sz="1400" dirty="0" smtClean="0">
                <a:hlinkClick r:id="rId2"/>
              </a:rPr>
              <a:t>gist.github.com/bijancot/0525b505a75902f938ad9337e47756e1</a:t>
            </a:r>
            <a:r>
              <a:rPr lang="id-ID" sz="1400" dirty="0" smtClean="0"/>
              <a:t> </a:t>
            </a:r>
          </a:p>
          <a:p>
            <a:endParaRPr lang="id-ID" sz="1400" dirty="0"/>
          </a:p>
          <a:p>
            <a:r>
              <a:rPr lang="id-ID" sz="1400" dirty="0" smtClean="0"/>
              <a:t>Output program ada pada halaman berikutnya.</a:t>
            </a:r>
            <a:endParaRPr lang="id-ID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33" t="5953" r="48303" b="16698"/>
          <a:stretch/>
        </p:blipFill>
        <p:spPr>
          <a:xfrm>
            <a:off x="1085747" y="1945085"/>
            <a:ext cx="5313664" cy="5682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438" y="595089"/>
            <a:ext cx="51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Output program :</a:t>
            </a:r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1591" y="3203659"/>
            <a:ext cx="51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TERIMAKASIH</a:t>
            </a:r>
            <a:endParaRPr lang="id-ID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237" t="50374" r="44892" b="32475"/>
          <a:stretch/>
        </p:blipFill>
        <p:spPr>
          <a:xfrm>
            <a:off x="466438" y="1200576"/>
            <a:ext cx="6184903" cy="1871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4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71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18</cp:revision>
  <dcterms:created xsi:type="dcterms:W3CDTF">2018-03-31T09:00:59Z</dcterms:created>
  <dcterms:modified xsi:type="dcterms:W3CDTF">2018-06-02T16:09:48Z</dcterms:modified>
  <dc:language>id-ID</dc:language>
</cp:coreProperties>
</file>