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58" r:id="rId4"/>
  </p:sldIdLst>
  <p:sldSz cx="7559675" cy="10691813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90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41" d="100"/>
          <a:sy n="41" d="100"/>
        </p:scale>
        <p:origin x="2430" y="210"/>
      </p:cViewPr>
      <p:guideLst>
        <p:guide orient="horz" pos="3390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A6E5F-94BB-4E39-AECA-A88A0B5A4F2E}" type="datetimeFigureOut">
              <a:rPr lang="id-ID" smtClean="0"/>
              <a:t>10/06/2018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527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EB740-3780-4FDD-B212-230A991083F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8197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6776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9780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780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6776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7764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77640" y="426240"/>
            <a:ext cx="6803280" cy="827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6776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9780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9780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26776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37764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77640" y="426240"/>
            <a:ext cx="6803280" cy="827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2920" cy="1784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d-ID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2920" cy="620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d-ID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st.github.com/bijancot/d6d79de3ce341a7466c87cef7adc852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jancot.github.io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24000" y="279720"/>
            <a:ext cx="6479280" cy="4432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id-ID" sz="2400" spc="-1" dirty="0" smtClean="0">
                <a:solidFill>
                  <a:srgbClr val="000000"/>
                </a:solidFill>
                <a:latin typeface="Calibri"/>
                <a:ea typeface="DejaVu Sans"/>
              </a:rPr>
              <a:t>Tugas </a:t>
            </a:r>
            <a:r>
              <a:rPr lang="id-ID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Praktikum </a:t>
            </a:r>
            <a:r>
              <a:rPr lang="id-ID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Pemprogramman Dasar I</a:t>
            </a:r>
            <a:endParaRPr lang="id-ID" sz="2400" b="0" strike="noStrike" spc="-1" dirty="0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24000" y="1060485"/>
            <a:ext cx="2087280" cy="58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id-ID" sz="13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Oleh : </a:t>
            </a:r>
            <a:endParaRPr lang="id-ID" sz="1300" b="0" strike="noStrike" spc="-1" dirty="0">
              <a:latin typeface="Arial"/>
            </a:endParaRPr>
          </a:p>
          <a:p>
            <a:r>
              <a:rPr lang="id-ID" sz="13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Panji Iman Baskoro</a:t>
            </a:r>
            <a:endParaRPr lang="id-ID" sz="1300" b="0" strike="noStrike" spc="-1" dirty="0">
              <a:latin typeface="Arial"/>
            </a:endParaRPr>
          </a:p>
          <a:p>
            <a:r>
              <a:rPr lang="id-ID" sz="13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171111023</a:t>
            </a:r>
            <a:endParaRPr lang="id-ID" sz="1300" b="0" strike="noStrike" spc="-1" dirty="0">
              <a:latin typeface="Arial"/>
            </a:endParaRPr>
          </a:p>
        </p:txBody>
      </p:sp>
      <p:sp>
        <p:nvSpPr>
          <p:cNvPr id="10" name="CustomShape 2"/>
          <p:cNvSpPr/>
          <p:nvPr/>
        </p:nvSpPr>
        <p:spPr>
          <a:xfrm>
            <a:off x="324000" y="723014"/>
            <a:ext cx="2087280" cy="185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id-ID" sz="13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Rekursif</a:t>
            </a:r>
            <a:endParaRPr lang="id-ID" sz="1300" b="0" strike="noStrike" spc="-1" dirty="0"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2579" y="6579818"/>
            <a:ext cx="5100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Di atas adalah baris kode yang sudah saya buat untuk menghasilkan output seperti yang diminta </a:t>
            </a:r>
            <a:r>
              <a:rPr lang="id-ID" sz="1400" dirty="0"/>
              <a:t>untuk sourcecode bisa di akses di tautan berikut </a:t>
            </a:r>
            <a:r>
              <a:rPr lang="id-ID" sz="1400" dirty="0" smtClean="0"/>
              <a:t>:</a:t>
            </a:r>
          </a:p>
          <a:p>
            <a:r>
              <a:rPr lang="id-ID" sz="1400" dirty="0">
                <a:hlinkClick r:id="rId2"/>
              </a:rPr>
              <a:t>https://</a:t>
            </a:r>
            <a:r>
              <a:rPr lang="id-ID" sz="1400" dirty="0" smtClean="0">
                <a:hlinkClick r:id="rId2"/>
              </a:rPr>
              <a:t>gist.github.com/bijancot/d6d79de3ce341a7466c87cef7adc8523</a:t>
            </a:r>
            <a:r>
              <a:rPr lang="id-ID" sz="1400" dirty="0" smtClean="0"/>
              <a:t> </a:t>
            </a:r>
          </a:p>
          <a:p>
            <a:endParaRPr lang="id-ID" sz="1400" dirty="0"/>
          </a:p>
          <a:p>
            <a:r>
              <a:rPr lang="id-ID" sz="1400" dirty="0" smtClean="0"/>
              <a:t>Output program </a:t>
            </a:r>
            <a:r>
              <a:rPr lang="id-ID" sz="1400" dirty="0" smtClean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013" t="20832" r="41209" b="18592"/>
          <a:stretch/>
        </p:blipFill>
        <p:spPr>
          <a:xfrm>
            <a:off x="1301086" y="1818825"/>
            <a:ext cx="4525107" cy="44313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3111" t="50959" r="45714" b="35259"/>
          <a:stretch/>
        </p:blipFill>
        <p:spPr>
          <a:xfrm>
            <a:off x="1301086" y="8403388"/>
            <a:ext cx="4056184" cy="10081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5587200"/>
            <a:ext cx="2203920" cy="121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Ditulis oleh : </a:t>
            </a:r>
            <a:endParaRPr lang="id-ID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Panji Iman Baskoro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 A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171111023</a:t>
            </a:r>
            <a:endParaRPr lang="id-ID" sz="20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7960" y="6903000"/>
            <a:ext cx="227412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Blog :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https://bijancot.me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20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521640" y="7736760"/>
            <a:ext cx="27921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Portofolio :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http://bijancot.github.io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61</Words>
  <Application>Microsoft Office PowerPoint</Application>
  <PresentationFormat>Custom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bijan</dc:creator>
  <dc:description/>
  <cp:lastModifiedBy>bijan</cp:lastModifiedBy>
  <cp:revision>21</cp:revision>
  <dcterms:created xsi:type="dcterms:W3CDTF">2018-03-31T09:00:59Z</dcterms:created>
  <dcterms:modified xsi:type="dcterms:W3CDTF">2018-06-10T14:28:25Z</dcterms:modified>
  <dc:language>id-ID</dc:language>
</cp:coreProperties>
</file>