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id-ID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id-ID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id-ID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id-ID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id-ID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id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id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id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468C01E-8675-4B63-971B-D537DB20F6E9}" type="slidenum">
              <a:rPr b="1" lang="id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id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id-ID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id-ID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id-ID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id-ID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id-ID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id-ID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id-ID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id-ID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id-ID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id-ID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id-ID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7D38342F-F3F6-4B02-BC80-73BC40D08044}" type="slidenum">
              <a:rPr b="1" lang="id-ID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id-ID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Kelompok 2 : segitiga prima dan persegi panjang genap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Skema yang kami gunakan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029320" y="2539800"/>
            <a:ext cx="5853240" cy="3686040"/>
          </a:xfrm>
          <a:prstGeom prst="rect">
            <a:avLst/>
          </a:prstGeom>
          <a:solidFill>
            <a:srgbClr val="add58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2485080" y="2857320"/>
            <a:ext cx="4900320" cy="3064680"/>
          </a:xfrm>
          <a:prstGeom prst="rect">
            <a:avLst/>
          </a:prstGeom>
          <a:solidFill>
            <a:srgbClr val="d9911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2954160" y="3243600"/>
            <a:ext cx="4072320" cy="2388240"/>
          </a:xfrm>
          <a:prstGeom prst="rect">
            <a:avLst/>
          </a:prstGeom>
          <a:solidFill>
            <a:srgbClr val="fcd3c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5"/>
          <p:cNvSpPr txBox="1"/>
          <p:nvPr/>
        </p:nvSpPr>
        <p:spPr>
          <a:xfrm>
            <a:off x="3327120" y="2539800"/>
            <a:ext cx="74016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d-ID" sz="1800" spc="-1" strike="noStrike">
                <a:solidFill>
                  <a:srgbClr val="ffffff"/>
                </a:solidFill>
                <a:latin typeface="Source Sans Pro"/>
              </a:rPr>
              <a:t>LOOP</a:t>
            </a:r>
            <a:endParaRPr b="0" lang="id-ID" sz="1800" spc="-1" strike="noStrike">
              <a:latin typeface="Source Sans Pro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3327120" y="2857320"/>
            <a:ext cx="74016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d-ID" sz="1800" spc="-1" strike="noStrike">
                <a:solidFill>
                  <a:srgbClr val="ffffff"/>
                </a:solidFill>
                <a:latin typeface="Source Sans Pro"/>
              </a:rPr>
              <a:t>LOOP</a:t>
            </a:r>
            <a:endParaRPr b="0" lang="id-ID" sz="1800" spc="-1" strike="noStrike">
              <a:latin typeface="Source Sans Pro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3327120" y="3236040"/>
            <a:ext cx="1241280" cy="37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id-ID" sz="1800" spc="-1" strike="noStrike">
                <a:solidFill>
                  <a:srgbClr val="000000"/>
                </a:solidFill>
                <a:latin typeface="Source Sans Pro"/>
              </a:rPr>
              <a:t>Parameter</a:t>
            </a:r>
            <a:endParaRPr b="0" lang="id-ID" sz="18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Or also called nested loop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id-ID" sz="2200" spc="-1" strike="noStrike">
                <a:solidFill>
                  <a:srgbClr val="1c1c1c"/>
                </a:solidFill>
                <a:latin typeface="Source Sans Pro Light"/>
              </a:rPr>
              <a:t>With some other stuff like parameter or etc.</a:t>
            </a:r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Perulangan yang kami gunakan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id-ID" sz="2200" spc="-1" strike="noStrike">
                <a:solidFill>
                  <a:srgbClr val="1c1c1c"/>
                </a:solidFill>
                <a:latin typeface="Source Sans Pro Light"/>
              </a:rPr>
              <a:t>FYI, kami menggunakan perulangan for pada program yang kami buat, hal ini dikarenakan...</a:t>
            </a:r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Hasil yang ingin didapatkan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24390" t="65827" r="48215" b="8588"/>
          <a:stretch/>
        </p:blipFill>
        <p:spPr>
          <a:xfrm>
            <a:off x="360000" y="1980000"/>
            <a:ext cx="4479480" cy="34725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rcRect l="23980" t="61880" r="51973" b="24665"/>
          <a:stretch/>
        </p:blipFill>
        <p:spPr>
          <a:xfrm>
            <a:off x="5158800" y="2084400"/>
            <a:ext cx="4304160" cy="13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id-ID" sz="3200" spc="-1" strike="noStrike">
                <a:solidFill>
                  <a:srgbClr val="ffffff"/>
                </a:solidFill>
                <a:latin typeface="Source Sans Pro Black"/>
              </a:rPr>
              <a:t>Source code</a:t>
            </a:r>
            <a:endParaRPr b="1" lang="id-ID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id-ID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LibreOffice/5.4.6.2$Windows_x86 LibreOffice_project/4014ce260a04f1026ba855d3b8d91541c224eab8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2018-04-10T05:48:06Z</dcterms:created>
  <dc:creator/>
  <dc:description/>
  <dc:language>id-ID</dc:language>
  <cp:lastModifiedBy/>
  <dcterms:modified xsi:type="dcterms:W3CDTF">2018-04-10T05:57:25Z</dcterms:modified>
  <cp:revision>3</cp:revision>
  <dc:subject/>
  <dc:title/>
</cp:coreProperties>
</file>