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omparison_of_programming_languages_(array)#Array_system_cross-reference_list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412480" y="5015880"/>
            <a:ext cx="166428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Ubuntu"/>
                <a:ea typeface="DejaVu Sans"/>
              </a:rPr>
              <a:t>YoLo!!!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9" name="Group 2"/>
          <p:cNvGrpSpPr/>
          <p:nvPr/>
        </p:nvGrpSpPr>
        <p:grpSpPr>
          <a:xfrm>
            <a:off x="365760" y="-276120"/>
            <a:ext cx="531000" cy="6218640"/>
            <a:chOff x="365760" y="-276120"/>
            <a:chExt cx="531000" cy="6218640"/>
          </a:xfrm>
        </p:grpSpPr>
        <p:sp>
          <p:nvSpPr>
            <p:cNvPr id="40" name="CustomShape 3"/>
            <p:cNvSpPr/>
            <p:nvPr/>
          </p:nvSpPr>
          <p:spPr>
            <a:xfrm>
              <a:off x="365760" y="-274320"/>
              <a:ext cx="181800" cy="621684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"/>
            <p:cNvSpPr/>
            <p:nvPr/>
          </p:nvSpPr>
          <p:spPr>
            <a:xfrm>
              <a:off x="714960" y="-276120"/>
              <a:ext cx="181800" cy="621684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" name="CustomShape 5"/>
          <p:cNvSpPr/>
          <p:nvPr/>
        </p:nvSpPr>
        <p:spPr>
          <a:xfrm>
            <a:off x="3566160" y="1410480"/>
            <a:ext cx="3656520" cy="27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Ubuntu"/>
                <a:ea typeface="DejaVu Sans"/>
              </a:rPr>
              <a:t>TUGAS ALGORITMA &amp; STRUKTUR DATA II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12480" y="5015880"/>
            <a:ext cx="166428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Ubuntu"/>
                <a:ea typeface="DejaVu Sans"/>
              </a:rPr>
              <a:t>YoLo!!!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44" name="Group 2"/>
          <p:cNvGrpSpPr/>
          <p:nvPr/>
        </p:nvGrpSpPr>
        <p:grpSpPr>
          <a:xfrm>
            <a:off x="365760" y="-276120"/>
            <a:ext cx="531000" cy="6218640"/>
            <a:chOff x="365760" y="-276120"/>
            <a:chExt cx="531000" cy="6218640"/>
          </a:xfrm>
        </p:grpSpPr>
        <p:sp>
          <p:nvSpPr>
            <p:cNvPr id="45" name="CustomShape 3"/>
            <p:cNvSpPr/>
            <p:nvPr/>
          </p:nvSpPr>
          <p:spPr>
            <a:xfrm>
              <a:off x="365760" y="-274320"/>
              <a:ext cx="181800" cy="621684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>
              <a:off x="714960" y="-276120"/>
              <a:ext cx="181800" cy="621684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Line 5"/>
          <p:cNvSpPr/>
          <p:nvPr/>
        </p:nvSpPr>
        <p:spPr>
          <a:xfrm>
            <a:off x="1371600" y="822960"/>
            <a:ext cx="7863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1280160" y="366120"/>
            <a:ext cx="831996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Soal no 1 : Pembuktian bahwa Index tidak selalu mulai dari nol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977760" y="4754520"/>
            <a:ext cx="971964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https://en.wikipedia.org/wiki/Comparison_of_programming_languages_(array)#Array_system_cross-reference_list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rcRect l="0" t="18221" r="73457" b="57568"/>
          <a:stretch/>
        </p:blipFill>
        <p:spPr>
          <a:xfrm>
            <a:off x="1371600" y="1496880"/>
            <a:ext cx="4570920" cy="234252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51" name="" descr=""/>
          <p:cNvPicPr/>
          <p:nvPr/>
        </p:nvPicPr>
        <p:blipFill>
          <a:blip r:embed="rId3"/>
          <a:srcRect l="0" t="81144" r="80712" b="5936"/>
          <a:stretch/>
        </p:blipFill>
        <p:spPr>
          <a:xfrm>
            <a:off x="6492240" y="1532880"/>
            <a:ext cx="2833560" cy="106560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52" name="" descr=""/>
          <p:cNvPicPr/>
          <p:nvPr/>
        </p:nvPicPr>
        <p:blipFill>
          <a:blip r:embed="rId4"/>
          <a:srcRect l="0" t="77915" r="79171" b="5936"/>
          <a:stretch/>
        </p:blipFill>
        <p:spPr>
          <a:xfrm>
            <a:off x="6492240" y="3286080"/>
            <a:ext cx="2741760" cy="119340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sp>
        <p:nvSpPr>
          <p:cNvPr id="53" name="CustomShape 8"/>
          <p:cNvSpPr/>
          <p:nvPr/>
        </p:nvSpPr>
        <p:spPr>
          <a:xfrm>
            <a:off x="6489720" y="1188720"/>
            <a:ext cx="23796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Index ditarik mulai dari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6492240" y="2926080"/>
            <a:ext cx="228564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Index ditarik mulai dari 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554480" y="4023360"/>
            <a:ext cx="3925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Juvia, Matlab, Lua, R, SASS, Fortran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412480" y="5015880"/>
            <a:ext cx="166428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Ubuntu"/>
                <a:ea typeface="DejaVu Sans"/>
              </a:rPr>
              <a:t>YoLo!!!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57" name="Group 2"/>
          <p:cNvGrpSpPr/>
          <p:nvPr/>
        </p:nvGrpSpPr>
        <p:grpSpPr>
          <a:xfrm>
            <a:off x="365760" y="-276120"/>
            <a:ext cx="531000" cy="6218640"/>
            <a:chOff x="365760" y="-276120"/>
            <a:chExt cx="531000" cy="6218640"/>
          </a:xfrm>
        </p:grpSpPr>
        <p:sp>
          <p:nvSpPr>
            <p:cNvPr id="58" name="CustomShape 3"/>
            <p:cNvSpPr/>
            <p:nvPr/>
          </p:nvSpPr>
          <p:spPr>
            <a:xfrm>
              <a:off x="365760" y="-274320"/>
              <a:ext cx="181800" cy="621684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4"/>
            <p:cNvSpPr/>
            <p:nvPr/>
          </p:nvSpPr>
          <p:spPr>
            <a:xfrm>
              <a:off x="714960" y="-276120"/>
              <a:ext cx="181800" cy="621684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Line 5"/>
          <p:cNvSpPr/>
          <p:nvPr/>
        </p:nvSpPr>
        <p:spPr>
          <a:xfrm>
            <a:off x="1371600" y="822960"/>
            <a:ext cx="7863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"/>
          <p:cNvSpPr/>
          <p:nvPr/>
        </p:nvSpPr>
        <p:spPr>
          <a:xfrm>
            <a:off x="1280160" y="366120"/>
            <a:ext cx="831996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Soal no 2 : Pembuktian tipe data array di PHP boleh berbeda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rcRect l="0" t="48344" r="78922" b="29059"/>
          <a:stretch/>
        </p:blipFill>
        <p:spPr>
          <a:xfrm>
            <a:off x="1554480" y="1052640"/>
            <a:ext cx="3382200" cy="203688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63" name="" descr=""/>
          <p:cNvPicPr/>
          <p:nvPr/>
        </p:nvPicPr>
        <p:blipFill>
          <a:blip r:embed="rId2"/>
          <a:srcRect l="0" t="46847" r="77571" b="31634"/>
          <a:stretch/>
        </p:blipFill>
        <p:spPr>
          <a:xfrm>
            <a:off x="1554480" y="3296160"/>
            <a:ext cx="3382200" cy="182340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64" name="" descr=""/>
          <p:cNvPicPr/>
          <p:nvPr/>
        </p:nvPicPr>
        <p:blipFill>
          <a:blip r:embed="rId3"/>
          <a:srcRect l="0" t="73968" r="76664" b="9042"/>
          <a:stretch/>
        </p:blipFill>
        <p:spPr>
          <a:xfrm>
            <a:off x="5680080" y="1188720"/>
            <a:ext cx="4022280" cy="164484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65" name="" descr=""/>
          <p:cNvPicPr/>
          <p:nvPr/>
        </p:nvPicPr>
        <p:blipFill>
          <a:blip r:embed="rId4"/>
          <a:srcRect l="0" t="73889" r="79384" b="9042"/>
          <a:stretch/>
        </p:blipFill>
        <p:spPr>
          <a:xfrm>
            <a:off x="5658480" y="3383280"/>
            <a:ext cx="3312360" cy="154008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sp>
        <p:nvSpPr>
          <p:cNvPr id="66" name="CustomShape 7"/>
          <p:cNvSpPr/>
          <p:nvPr/>
        </p:nvSpPr>
        <p:spPr>
          <a:xfrm>
            <a:off x="5120640" y="1828800"/>
            <a:ext cx="364680" cy="364680"/>
          </a:xfrm>
          <a:custGeom>
            <a:avLst/>
            <a:gdLst/>
            <a:ahLst/>
            <a:rect l="l" t="t" r="r" b="b"/>
            <a:pathLst>
              <a:path w="1018" h="1018">
                <a:moveTo>
                  <a:pt x="0" y="254"/>
                </a:moveTo>
                <a:lnTo>
                  <a:pt x="762" y="254"/>
                </a:lnTo>
                <a:lnTo>
                  <a:pt x="762" y="0"/>
                </a:lnTo>
                <a:lnTo>
                  <a:pt x="1017" y="508"/>
                </a:lnTo>
                <a:lnTo>
                  <a:pt x="762" y="1017"/>
                </a:lnTo>
                <a:lnTo>
                  <a:pt x="762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8"/>
          <p:cNvSpPr/>
          <p:nvPr/>
        </p:nvSpPr>
        <p:spPr>
          <a:xfrm>
            <a:off x="5120640" y="4023360"/>
            <a:ext cx="364680" cy="364680"/>
          </a:xfrm>
          <a:custGeom>
            <a:avLst/>
            <a:gdLst/>
            <a:ahLst/>
            <a:rect l="l" t="t" r="r" b="b"/>
            <a:pathLst>
              <a:path w="1018" h="1018">
                <a:moveTo>
                  <a:pt x="0" y="254"/>
                </a:moveTo>
                <a:lnTo>
                  <a:pt x="762" y="254"/>
                </a:lnTo>
                <a:lnTo>
                  <a:pt x="762" y="0"/>
                </a:lnTo>
                <a:lnTo>
                  <a:pt x="1017" y="508"/>
                </a:lnTo>
                <a:lnTo>
                  <a:pt x="762" y="1017"/>
                </a:lnTo>
                <a:lnTo>
                  <a:pt x="762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1"/>
          <p:cNvGrpSpPr/>
          <p:nvPr/>
        </p:nvGrpSpPr>
        <p:grpSpPr>
          <a:xfrm>
            <a:off x="365760" y="-276120"/>
            <a:ext cx="531000" cy="6218640"/>
            <a:chOff x="365760" y="-276120"/>
            <a:chExt cx="531000" cy="6218640"/>
          </a:xfrm>
        </p:grpSpPr>
        <p:sp>
          <p:nvSpPr>
            <p:cNvPr id="69" name="CustomShape 2"/>
            <p:cNvSpPr/>
            <p:nvPr/>
          </p:nvSpPr>
          <p:spPr>
            <a:xfrm>
              <a:off x="365760" y="-274320"/>
              <a:ext cx="181800" cy="621684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3"/>
            <p:cNvSpPr/>
            <p:nvPr/>
          </p:nvSpPr>
          <p:spPr>
            <a:xfrm>
              <a:off x="714960" y="-276120"/>
              <a:ext cx="181800" cy="621684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Line 4"/>
          <p:cNvSpPr/>
          <p:nvPr/>
        </p:nvSpPr>
        <p:spPr>
          <a:xfrm>
            <a:off x="1371600" y="822960"/>
            <a:ext cx="7863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5"/>
          <p:cNvSpPr/>
          <p:nvPr/>
        </p:nvSpPr>
        <p:spPr>
          <a:xfrm>
            <a:off x="1280160" y="366120"/>
            <a:ext cx="831996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Soal no 3 : Array of record &amp; record of array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5120640" y="1828800"/>
            <a:ext cx="364680" cy="364680"/>
          </a:xfrm>
          <a:custGeom>
            <a:avLst/>
            <a:gdLst/>
            <a:ahLst/>
            <a:rect l="l" t="t" r="r" b="b"/>
            <a:pathLst>
              <a:path w="1018" h="1018">
                <a:moveTo>
                  <a:pt x="0" y="254"/>
                </a:moveTo>
                <a:lnTo>
                  <a:pt x="762" y="254"/>
                </a:lnTo>
                <a:lnTo>
                  <a:pt x="762" y="0"/>
                </a:lnTo>
                <a:lnTo>
                  <a:pt x="1017" y="508"/>
                </a:lnTo>
                <a:lnTo>
                  <a:pt x="762" y="1017"/>
                </a:lnTo>
                <a:lnTo>
                  <a:pt x="762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"/>
          <p:cNvSpPr/>
          <p:nvPr/>
        </p:nvSpPr>
        <p:spPr>
          <a:xfrm>
            <a:off x="5120640" y="4023360"/>
            <a:ext cx="364680" cy="364680"/>
          </a:xfrm>
          <a:custGeom>
            <a:avLst/>
            <a:gdLst/>
            <a:ahLst/>
            <a:rect l="l" t="t" r="r" b="b"/>
            <a:pathLst>
              <a:path w="1018" h="1018">
                <a:moveTo>
                  <a:pt x="0" y="254"/>
                </a:moveTo>
                <a:lnTo>
                  <a:pt x="762" y="254"/>
                </a:lnTo>
                <a:lnTo>
                  <a:pt x="762" y="0"/>
                </a:lnTo>
                <a:lnTo>
                  <a:pt x="1017" y="508"/>
                </a:lnTo>
                <a:lnTo>
                  <a:pt x="762" y="1017"/>
                </a:lnTo>
                <a:lnTo>
                  <a:pt x="762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" descr=""/>
          <p:cNvPicPr/>
          <p:nvPr/>
        </p:nvPicPr>
        <p:blipFill>
          <a:blip r:embed="rId1">
            <a:lum bright="-2000"/>
          </a:blip>
          <a:srcRect l="-47" t="57056" r="76620" b="12261"/>
          <a:stretch/>
        </p:blipFill>
        <p:spPr>
          <a:xfrm>
            <a:off x="5960880" y="1080720"/>
            <a:ext cx="2725560" cy="200556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76" name="" descr=""/>
          <p:cNvPicPr/>
          <p:nvPr/>
        </p:nvPicPr>
        <p:blipFill>
          <a:blip r:embed="rId2"/>
          <a:srcRect l="0" t="55879" r="76406" b="11896"/>
          <a:stretch/>
        </p:blipFill>
        <p:spPr>
          <a:xfrm>
            <a:off x="5927400" y="3272400"/>
            <a:ext cx="2833920" cy="217476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77" name="" descr=""/>
          <p:cNvPicPr/>
          <p:nvPr/>
        </p:nvPicPr>
        <p:blipFill>
          <a:blip r:embed="rId3"/>
          <a:srcRect l="0" t="56519" r="75850" b="11960"/>
          <a:stretch/>
        </p:blipFill>
        <p:spPr>
          <a:xfrm>
            <a:off x="1463040" y="1078200"/>
            <a:ext cx="3017160" cy="221328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78" name="" descr=""/>
          <p:cNvPicPr/>
          <p:nvPr/>
        </p:nvPicPr>
        <p:blipFill>
          <a:blip r:embed="rId4"/>
          <a:srcRect l="0" t="59694" r="76404" b="11247"/>
          <a:stretch/>
        </p:blipFill>
        <p:spPr>
          <a:xfrm>
            <a:off x="1645920" y="3432960"/>
            <a:ext cx="2834280" cy="196164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sp>
        <p:nvSpPr>
          <p:cNvPr id="79" name="CustomShape 8"/>
          <p:cNvSpPr/>
          <p:nvPr/>
        </p:nvSpPr>
        <p:spPr>
          <a:xfrm>
            <a:off x="8412480" y="5015880"/>
            <a:ext cx="166428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Ubuntu"/>
                <a:ea typeface="DejaVu Sans"/>
              </a:rPr>
              <a:t>YoLo!!!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1"/>
          <p:cNvGrpSpPr/>
          <p:nvPr/>
        </p:nvGrpSpPr>
        <p:grpSpPr>
          <a:xfrm>
            <a:off x="365760" y="-276120"/>
            <a:ext cx="531000" cy="6218640"/>
            <a:chOff x="365760" y="-276120"/>
            <a:chExt cx="531000" cy="6218640"/>
          </a:xfrm>
        </p:grpSpPr>
        <p:sp>
          <p:nvSpPr>
            <p:cNvPr id="81" name="CustomShape 2"/>
            <p:cNvSpPr/>
            <p:nvPr/>
          </p:nvSpPr>
          <p:spPr>
            <a:xfrm>
              <a:off x="365760" y="-274320"/>
              <a:ext cx="181800" cy="621684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3"/>
            <p:cNvSpPr/>
            <p:nvPr/>
          </p:nvSpPr>
          <p:spPr>
            <a:xfrm>
              <a:off x="714960" y="-276120"/>
              <a:ext cx="181800" cy="621684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Line 4"/>
          <p:cNvSpPr/>
          <p:nvPr/>
        </p:nvSpPr>
        <p:spPr>
          <a:xfrm>
            <a:off x="1371600" y="822960"/>
            <a:ext cx="7863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1280160" y="366120"/>
            <a:ext cx="831996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Soal no 4 : Pseudo-code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8412480" y="5015880"/>
            <a:ext cx="166428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Ubuntu"/>
                <a:ea typeface="DejaVu Sans"/>
              </a:rPr>
              <a:t>YoLo!!!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rcRect l="37170" t="20997" r="40147" b="46724"/>
          <a:stretch/>
        </p:blipFill>
        <p:spPr>
          <a:xfrm>
            <a:off x="1463040" y="1188720"/>
            <a:ext cx="4480200" cy="358416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Application>LibreOffice/6.1.0.3$Linux_X86_64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2018-09-19T09:14:45Z</dcterms:created>
  <dc:creator/>
  <dc:description/>
  <dc:language>en-US</dc:language>
  <cp:lastModifiedBy/>
  <dcterms:modified xsi:type="dcterms:W3CDTF">2018-09-21T12:41:19Z</dcterms:modified>
  <cp:revision>4</cp:revision>
  <dc:subject/>
  <dc:title/>
</cp:coreProperties>
</file>