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87" r:id="rId6"/>
    <p:sldId id="265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74" d="100"/>
          <a:sy n="74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icon</a:t>
            </a:r>
            <a:r>
              <a:rPr lang="en-US" baseline="0" dirty="0"/>
              <a:t> </a:t>
            </a:r>
            <a:r>
              <a:rPr lang="en-US" dirty="0"/>
              <a:t>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topicomputers.com/macam-macam-perangkat-keras-komputer-dan-fungsiny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Hok</a:t>
            </a:r>
            <a:r>
              <a:rPr lang="en-US" dirty="0"/>
              <a:t> a </a:t>
            </a:r>
            <a:r>
              <a:rPr lang="en-US" dirty="0" err="1"/>
              <a:t>Hok</a:t>
            </a:r>
            <a:r>
              <a:rPr lang="en-US" dirty="0"/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Graphic Adapter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8" b="690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1874520"/>
            <a:ext cx="3657600" cy="219456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+mj-lt"/>
              </a:rPr>
              <a:t>Video Graphic Adapter </a:t>
            </a:r>
            <a:r>
              <a:rPr lang="en-US" sz="2200" dirty="0" err="1">
                <a:latin typeface="+mj-lt"/>
              </a:rPr>
              <a:t>atau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disebut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juga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dengan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VGA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Card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berfungsi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untuk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mengelola</a:t>
            </a:r>
            <a:r>
              <a:rPr lang="en-US" sz="2200" dirty="0">
                <a:latin typeface="+mj-lt"/>
              </a:rPr>
              <a:t> data </a:t>
            </a:r>
            <a:r>
              <a:rPr lang="en-US" sz="2200" dirty="0" err="1">
                <a:latin typeface="+mj-lt"/>
              </a:rPr>
              <a:t>grafis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komputer</a:t>
            </a:r>
            <a:r>
              <a:rPr lang="en-US" sz="2200" dirty="0">
                <a:latin typeface="+mj-lt"/>
              </a:rPr>
              <a:t> yang </a:t>
            </a:r>
            <a:r>
              <a:rPr lang="en-US" sz="2200" dirty="0" err="1">
                <a:latin typeface="+mj-lt"/>
              </a:rPr>
              <a:t>nantinya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ditampilkan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pada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perangkat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komputer</a:t>
            </a:r>
            <a:r>
              <a:rPr lang="en-US" sz="2200" dirty="0">
                <a:latin typeface="+mj-lt"/>
              </a:rPr>
              <a:t> Monitor. </a:t>
            </a:r>
            <a:r>
              <a:rPr lang="en-US" sz="2200" dirty="0" err="1">
                <a:latin typeface="+mj-lt"/>
              </a:rPr>
              <a:t>Komponen</a:t>
            </a:r>
            <a:r>
              <a:rPr lang="en-US" sz="2200" dirty="0">
                <a:latin typeface="+mj-lt"/>
              </a:rPr>
              <a:t> yang </a:t>
            </a:r>
            <a:r>
              <a:rPr lang="en-US" sz="2200" dirty="0" err="1">
                <a:latin typeface="+mj-lt"/>
              </a:rPr>
              <a:t>satu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ini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memiliki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sebuah</a:t>
            </a:r>
            <a:r>
              <a:rPr lang="en-US" sz="2200" dirty="0">
                <a:latin typeface="+mj-lt"/>
              </a:rPr>
              <a:t> chip processor </a:t>
            </a:r>
            <a:r>
              <a:rPr lang="en-US" sz="2200" dirty="0" err="1">
                <a:latin typeface="+mj-lt"/>
              </a:rPr>
              <a:t>tersendiri</a:t>
            </a:r>
            <a:r>
              <a:rPr lang="en-US" sz="2200" dirty="0">
                <a:latin typeface="+mj-lt"/>
              </a:rPr>
              <a:t> yang </a:t>
            </a:r>
            <a:r>
              <a:rPr lang="en-US" sz="2200" dirty="0" err="1">
                <a:latin typeface="+mj-lt"/>
              </a:rPr>
              <a:t>disebut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dengan</a:t>
            </a:r>
            <a:r>
              <a:rPr lang="en-US" sz="2200" dirty="0">
                <a:latin typeface="+mj-lt"/>
              </a:rPr>
              <a:t> Graphic Processing Unit.</a:t>
            </a:r>
          </a:p>
        </p:txBody>
      </p:sp>
    </p:spTree>
    <p:extLst>
      <p:ext uri="{BB962C8B-B14F-4D97-AF65-F5344CB8AC3E}">
        <p14:creationId xmlns:p14="http://schemas.microsoft.com/office/powerpoint/2010/main" val="159640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Card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5" b="1039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5764" y="1874520"/>
            <a:ext cx="3657600" cy="219456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+mj-lt"/>
              </a:rPr>
              <a:t>Sound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Card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berfungsi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untuk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mengelola</a:t>
            </a:r>
            <a:r>
              <a:rPr lang="en-US" sz="2200" dirty="0">
                <a:latin typeface="+mj-lt"/>
              </a:rPr>
              <a:t> data audio yang </a:t>
            </a:r>
            <a:r>
              <a:rPr lang="en-US" sz="2200" dirty="0" err="1">
                <a:latin typeface="+mj-lt"/>
              </a:rPr>
              <a:t>nantinya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akan</a:t>
            </a:r>
            <a:r>
              <a:rPr lang="en-US" sz="2200" dirty="0">
                <a:latin typeface="+mj-lt"/>
              </a:rPr>
              <a:t> di </a:t>
            </a:r>
            <a:r>
              <a:rPr lang="en-US" sz="2200" dirty="0" err="1">
                <a:latin typeface="+mj-lt"/>
              </a:rPr>
              <a:t>keluarkan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lewat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perangkat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keras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komputer</a:t>
            </a:r>
            <a:r>
              <a:rPr lang="en-US" sz="2200" dirty="0">
                <a:latin typeface="+mj-lt"/>
              </a:rPr>
              <a:t> speaker. </a:t>
            </a:r>
            <a:r>
              <a:rPr lang="en-US" sz="2200" dirty="0" err="1">
                <a:latin typeface="+mj-lt"/>
              </a:rPr>
              <a:t>Sama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seperti</a:t>
            </a:r>
            <a:r>
              <a:rPr lang="en-US" sz="2200" dirty="0">
                <a:latin typeface="+mj-lt"/>
              </a:rPr>
              <a:t> VGA Card, Sound Card </a:t>
            </a:r>
            <a:r>
              <a:rPr lang="en-US" sz="2200" dirty="0" err="1">
                <a:latin typeface="+mj-lt"/>
              </a:rPr>
              <a:t>juga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memiliki</a:t>
            </a:r>
            <a:r>
              <a:rPr lang="en-US" sz="2200" dirty="0">
                <a:latin typeface="+mj-lt"/>
              </a:rPr>
              <a:t> Chip </a:t>
            </a:r>
            <a:r>
              <a:rPr lang="en-US" sz="2200" dirty="0" err="1">
                <a:latin typeface="+mj-lt"/>
              </a:rPr>
              <a:t>khusus</a:t>
            </a:r>
            <a:r>
              <a:rPr lang="en-US" sz="2200" dirty="0">
                <a:latin typeface="+mj-lt"/>
              </a:rPr>
              <a:t> di </a:t>
            </a:r>
            <a:r>
              <a:rPr lang="en-US" sz="2200" dirty="0" err="1">
                <a:latin typeface="+mj-lt"/>
              </a:rPr>
              <a:t>dalamnya</a:t>
            </a:r>
            <a:r>
              <a:rPr lang="en-US" sz="2200" dirty="0">
                <a:latin typeface="+mj-lt"/>
              </a:rPr>
              <a:t>. </a:t>
            </a:r>
            <a:r>
              <a:rPr lang="en-US" sz="2200" dirty="0" err="1">
                <a:latin typeface="+mj-lt"/>
              </a:rPr>
              <a:t>Komponen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ini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sebenarnya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adalah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pelengkap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dari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komponen</a:t>
            </a:r>
            <a:r>
              <a:rPr lang="en-US" sz="2200" dirty="0">
                <a:latin typeface="+mj-lt"/>
              </a:rPr>
              <a:t> - </a:t>
            </a:r>
            <a:r>
              <a:rPr lang="en-US" sz="2200" dirty="0" err="1">
                <a:latin typeface="+mj-lt"/>
              </a:rPr>
              <a:t>komponen</a:t>
            </a:r>
            <a:r>
              <a:rPr lang="en-US" sz="2200" dirty="0">
                <a:latin typeface="+mj-lt"/>
              </a:rPr>
              <a:t> yang </a:t>
            </a:r>
            <a:r>
              <a:rPr lang="en-US" sz="2200" dirty="0" err="1">
                <a:latin typeface="+mj-lt"/>
              </a:rPr>
              <a:t>ada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pada</a:t>
            </a:r>
            <a:r>
              <a:rPr lang="en-US" sz="2200" dirty="0">
                <a:latin typeface="+mj-lt"/>
              </a:rPr>
              <a:t> CPU.</a:t>
            </a:r>
          </a:p>
        </p:txBody>
      </p:sp>
    </p:spTree>
    <p:extLst>
      <p:ext uri="{BB962C8B-B14F-4D97-AF65-F5344CB8AC3E}">
        <p14:creationId xmlns:p14="http://schemas.microsoft.com/office/powerpoint/2010/main" val="173328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Card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1" b="2172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7016" y="1874520"/>
            <a:ext cx="3657600" cy="219456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+mj-lt"/>
              </a:rPr>
              <a:t>LAN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Card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merupakan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perangkat</a:t>
            </a:r>
            <a:r>
              <a:rPr lang="en-US" sz="2200" dirty="0">
                <a:latin typeface="+mj-lt"/>
              </a:rPr>
              <a:t> yang </a:t>
            </a:r>
            <a:r>
              <a:rPr lang="en-US" sz="2200" dirty="0" err="1">
                <a:latin typeface="+mj-lt"/>
              </a:rPr>
              <a:t>berfungsi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untuk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menghubungkan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sebuah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komputer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dalam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sebuah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jaringan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komponen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ini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memiliki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jenis</a:t>
            </a:r>
            <a:r>
              <a:rPr lang="en-US" sz="2200" dirty="0">
                <a:latin typeface="+mj-lt"/>
              </a:rPr>
              <a:t> yang </a:t>
            </a:r>
            <a:r>
              <a:rPr lang="en-US" sz="2200" dirty="0" err="1">
                <a:latin typeface="+mj-lt"/>
              </a:rPr>
              <a:t>beragam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hal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ini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tergantung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dari</a:t>
            </a:r>
            <a:r>
              <a:rPr lang="en-US" sz="2200" dirty="0">
                <a:latin typeface="+mj-lt"/>
              </a:rPr>
              <a:t> media </a:t>
            </a:r>
            <a:r>
              <a:rPr lang="en-US" sz="2200" dirty="0" err="1">
                <a:latin typeface="+mj-lt"/>
              </a:rPr>
              <a:t>transmisi</a:t>
            </a:r>
            <a:r>
              <a:rPr lang="en-US" sz="2200" dirty="0">
                <a:latin typeface="+mj-lt"/>
              </a:rPr>
              <a:t> yang </a:t>
            </a:r>
            <a:r>
              <a:rPr lang="en-US" sz="2200" dirty="0" err="1">
                <a:latin typeface="+mj-lt"/>
              </a:rPr>
              <a:t>digunakan</a:t>
            </a:r>
            <a:r>
              <a:rPr lang="en-US" sz="2200" dirty="0">
                <a:latin typeface="+mj-lt"/>
              </a:rPr>
              <a:t>. Ada yang </a:t>
            </a:r>
            <a:r>
              <a:rPr lang="en-US" sz="2200" dirty="0" err="1">
                <a:latin typeface="+mj-lt"/>
              </a:rPr>
              <a:t>menggunakan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kabel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atau</a:t>
            </a:r>
            <a:r>
              <a:rPr lang="en-US" sz="2200" dirty="0">
                <a:latin typeface="+mj-lt"/>
              </a:rPr>
              <a:t> media </a:t>
            </a:r>
            <a:r>
              <a:rPr lang="en-US" sz="2200" dirty="0" err="1">
                <a:latin typeface="+mj-lt"/>
              </a:rPr>
              <a:t>gelombang</a:t>
            </a:r>
            <a:r>
              <a:rPr lang="en-US" sz="22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6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Keyboard</a:t>
            </a:r>
          </a:p>
          <a:p>
            <a:r>
              <a:rPr lang="en-US" dirty="0"/>
              <a:t>Mouse</a:t>
            </a:r>
          </a:p>
          <a:p>
            <a:r>
              <a:rPr lang="en-US" dirty="0"/>
              <a:t>Microphone</a:t>
            </a:r>
          </a:p>
          <a:p>
            <a:r>
              <a:rPr lang="en-US" dirty="0"/>
              <a:t>Scanner</a:t>
            </a:r>
          </a:p>
          <a:p>
            <a:r>
              <a:rPr lang="en-US" dirty="0" err="1"/>
              <a:t>WebCam</a:t>
            </a:r>
            <a:endParaRPr lang="en-US" dirty="0"/>
          </a:p>
          <a:p>
            <a:r>
              <a:rPr lang="en-US" dirty="0"/>
              <a:t>Optical Drive</a:t>
            </a:r>
          </a:p>
          <a:p>
            <a:r>
              <a:rPr lang="en-US" dirty="0"/>
              <a:t>Modem</a:t>
            </a:r>
          </a:p>
        </p:txBody>
      </p:sp>
    </p:spTree>
    <p:extLst>
      <p:ext uri="{BB962C8B-B14F-4D97-AF65-F5344CB8AC3E}">
        <p14:creationId xmlns:p14="http://schemas.microsoft.com/office/powerpoint/2010/main" val="22862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Monitor</a:t>
            </a:r>
          </a:p>
          <a:p>
            <a:r>
              <a:rPr lang="en-US" dirty="0">
                <a:latin typeface="+mj-lt"/>
              </a:rPr>
              <a:t>Printer</a:t>
            </a:r>
          </a:p>
          <a:p>
            <a:r>
              <a:rPr lang="en-US" dirty="0">
                <a:latin typeface="+mj-lt"/>
              </a:rPr>
              <a:t>Speaker</a:t>
            </a:r>
          </a:p>
          <a:p>
            <a:r>
              <a:rPr lang="en-US" dirty="0">
                <a:latin typeface="+mj-lt"/>
              </a:rPr>
              <a:t>Projector</a:t>
            </a:r>
          </a:p>
          <a:p>
            <a:r>
              <a:rPr lang="en-US">
                <a:latin typeface="+mj-lt"/>
              </a:rPr>
              <a:t>Sound Card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Headset</a:t>
            </a:r>
            <a:r>
              <a:rPr lang="en-US" b="1" dirty="0">
                <a:latin typeface="+mj-lt"/>
              </a:rPr>
              <a:t> / </a:t>
            </a:r>
            <a:r>
              <a:rPr lang="en-US" dirty="0">
                <a:latin typeface="+mj-lt"/>
              </a:rPr>
              <a:t>Headphone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83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Penyimpanan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Disk</a:t>
            </a:r>
          </a:p>
          <a:p>
            <a:r>
              <a:rPr lang="en-US" dirty="0"/>
              <a:t>Flash Disk</a:t>
            </a:r>
          </a:p>
          <a:p>
            <a:r>
              <a:rPr lang="en-US" dirty="0" err="1"/>
              <a:t>Disket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8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Komponen-Komponen 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600200"/>
          </a:xfrm>
        </p:spPr>
        <p:txBody>
          <a:bodyPr>
            <a:normAutofit/>
          </a:bodyPr>
          <a:lstStyle/>
          <a:p>
            <a:r>
              <a:rPr lang="id-ID" dirty="0">
                <a:latin typeface="+mj-lt"/>
              </a:rPr>
              <a:t>Hardware (Perangkat Keras)</a:t>
            </a:r>
            <a:endParaRPr lang="en-US" dirty="0">
              <a:latin typeface="+mj-lt"/>
            </a:endParaRPr>
          </a:p>
          <a:p>
            <a:r>
              <a:rPr lang="id-ID" dirty="0">
                <a:latin typeface="+mj-lt"/>
              </a:rPr>
              <a:t>Software (Perangkat Lunak)</a:t>
            </a:r>
            <a:endParaRPr lang="en-US" dirty="0">
              <a:latin typeface="+mj-lt"/>
            </a:endParaRPr>
          </a:p>
          <a:p>
            <a:r>
              <a:rPr lang="id-ID" dirty="0">
                <a:latin typeface="+mj-lt"/>
              </a:rPr>
              <a:t>Brainware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34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10400" y="1971675"/>
            <a:ext cx="3657600" cy="219456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+mj-lt"/>
              </a:rPr>
              <a:t>Merupakan</a:t>
            </a:r>
            <a:r>
              <a:rPr lang="en-US" sz="2400" dirty="0">
                <a:latin typeface="+mj-lt"/>
              </a:rPr>
              <a:t> </a:t>
            </a:r>
            <a:r>
              <a:rPr lang="en-US" sz="2400" i="1" dirty="0" err="1">
                <a:latin typeface="+mj-lt"/>
                <a:hlinkClick r:id="rId3"/>
              </a:rPr>
              <a:t>perangkat</a:t>
            </a:r>
            <a:r>
              <a:rPr lang="en-US" sz="2400" i="1" dirty="0">
                <a:latin typeface="+mj-lt"/>
                <a:hlinkClick r:id="rId3"/>
              </a:rPr>
              <a:t> </a:t>
            </a:r>
            <a:r>
              <a:rPr lang="en-US" sz="2400" i="1" dirty="0" err="1">
                <a:latin typeface="+mj-lt"/>
                <a:hlinkClick r:id="rId3"/>
              </a:rPr>
              <a:t>keras</a:t>
            </a:r>
            <a:r>
              <a:rPr lang="en-US" sz="2400" i="1" dirty="0">
                <a:latin typeface="+mj-lt"/>
                <a:hlinkClick r:id="rId3"/>
              </a:rPr>
              <a:t> </a:t>
            </a:r>
            <a:r>
              <a:rPr lang="en-US" sz="2400" i="1" dirty="0" err="1">
                <a:latin typeface="+mj-lt"/>
                <a:hlinkClick r:id="rId3"/>
              </a:rPr>
              <a:t>komputer</a:t>
            </a:r>
            <a:r>
              <a:rPr lang="en-US" sz="2400" dirty="0">
                <a:latin typeface="+mj-lt"/>
              </a:rPr>
              <a:t> yang </a:t>
            </a:r>
            <a:r>
              <a:rPr lang="en-US" sz="2400" dirty="0" err="1">
                <a:latin typeface="+mj-lt"/>
              </a:rPr>
              <a:t>berfungsi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memproses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atau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mengelola</a:t>
            </a:r>
            <a:r>
              <a:rPr lang="en-US" sz="2400" dirty="0">
                <a:latin typeface="+mj-lt"/>
              </a:rPr>
              <a:t> data, </a:t>
            </a:r>
            <a:r>
              <a:rPr lang="en-US" sz="2400" dirty="0" err="1">
                <a:latin typeface="+mj-lt"/>
              </a:rPr>
              <a:t>perangkat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komputer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satu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memiliki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tugas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cukup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penting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dalam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sebuah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sistem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komputer</a:t>
            </a:r>
            <a:endParaRPr lang="en-US" sz="2400" dirty="0">
              <a:latin typeface="+mj-lt"/>
            </a:endParaRPr>
          </a:p>
        </p:txBody>
      </p:sp>
      <p:pic>
        <p:nvPicPr>
          <p:cNvPr id="1026" name="Picture 2" descr="Gambar-Perangkat-Keras-K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1675"/>
            <a:ext cx="4872068" cy="2743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Pemroses</a:t>
            </a:r>
            <a:r>
              <a:rPr lang="en-US" dirty="0"/>
              <a:t> / Central 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90600"/>
            <a:ext cx="9144000" cy="347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Banyak</a:t>
            </a:r>
            <a:r>
              <a:rPr lang="en-US" sz="2400" dirty="0">
                <a:latin typeface="+mj-lt"/>
              </a:rPr>
              <a:t> orang </a:t>
            </a:r>
            <a:r>
              <a:rPr lang="en-US" sz="2400" dirty="0" err="1">
                <a:latin typeface="+mj-lt"/>
              </a:rPr>
              <a:t>menyebutkan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Central Processing Unit </a:t>
            </a:r>
            <a:r>
              <a:rPr lang="en-US" sz="2400" dirty="0" err="1">
                <a:latin typeface="+mj-lt"/>
              </a:rPr>
              <a:t>merupakan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otak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sebuah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komputer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dapat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menjalankan</a:t>
            </a:r>
            <a:r>
              <a:rPr lang="en-US" sz="2400" dirty="0">
                <a:latin typeface="+mj-lt"/>
              </a:rPr>
              <a:t> program - program yang </a:t>
            </a:r>
            <a:r>
              <a:rPr lang="en-US" sz="2400" dirty="0" err="1">
                <a:latin typeface="+mj-lt"/>
              </a:rPr>
              <a:t>dijalankan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komputer</a:t>
            </a:r>
            <a:r>
              <a:rPr lang="en-US" sz="24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2400" dirty="0" err="1">
                <a:latin typeface="+mj-lt"/>
              </a:rPr>
              <a:t>Didalam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CPU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Sendiri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beberapa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komponen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mendukung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kinerja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perangkat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keras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komputer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satu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ini</a:t>
            </a:r>
            <a:r>
              <a:rPr lang="en-US" sz="2400" dirty="0">
                <a:latin typeface="+mj-lt"/>
              </a:rPr>
              <a:t> :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44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Prosesor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" b="492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1597" y="1874520"/>
            <a:ext cx="3657600" cy="219456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j-lt"/>
              </a:rPr>
              <a:t>Processor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merupakan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sebuah</a:t>
            </a:r>
            <a:r>
              <a:rPr lang="en-US" sz="2400" dirty="0">
                <a:latin typeface="+mj-lt"/>
              </a:rPr>
              <a:t> chip yang </a:t>
            </a:r>
            <a:r>
              <a:rPr lang="en-US" sz="2400" dirty="0" err="1">
                <a:latin typeface="+mj-lt"/>
              </a:rPr>
              <a:t>berfungsi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memproses</a:t>
            </a:r>
            <a:r>
              <a:rPr lang="en-US" sz="2400" dirty="0">
                <a:latin typeface="+mj-lt"/>
              </a:rPr>
              <a:t> data yang di </a:t>
            </a:r>
            <a:r>
              <a:rPr lang="en-US" sz="2400" dirty="0" err="1">
                <a:latin typeface="+mj-lt"/>
              </a:rPr>
              <a:t>inputkan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pada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komputer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komponen</a:t>
            </a:r>
            <a:r>
              <a:rPr lang="en-US" sz="2400" dirty="0">
                <a:latin typeface="+mj-lt"/>
              </a:rPr>
              <a:t> CPU </a:t>
            </a:r>
            <a:r>
              <a:rPr lang="en-US" sz="2400" dirty="0" err="1">
                <a:latin typeface="+mj-lt"/>
              </a:rPr>
              <a:t>ini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sangat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penting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utama</a:t>
            </a:r>
            <a:r>
              <a:rPr lang="en-US" sz="2400" dirty="0">
                <a:latin typeface="+mj-lt"/>
              </a:rPr>
              <a:t>, </a:t>
            </a:r>
          </a:p>
          <a:p>
            <a:r>
              <a:rPr lang="en-US" sz="2400" dirty="0" err="1">
                <a:latin typeface="+mj-lt"/>
              </a:rPr>
              <a:t>jadi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apabila</a:t>
            </a:r>
            <a:r>
              <a:rPr lang="en-US" sz="2400" dirty="0">
                <a:latin typeface="+mj-lt"/>
              </a:rPr>
              <a:t> processor </a:t>
            </a:r>
            <a:r>
              <a:rPr lang="en-US" sz="2400" dirty="0" err="1">
                <a:latin typeface="+mj-lt"/>
              </a:rPr>
              <a:t>mengalami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masalah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maka</a:t>
            </a:r>
            <a:r>
              <a:rPr lang="en-US" sz="2400" dirty="0">
                <a:latin typeface="+mj-lt"/>
              </a:rPr>
              <a:t> CPU </a:t>
            </a:r>
            <a:r>
              <a:rPr lang="en-US" sz="2400" dirty="0" err="1">
                <a:latin typeface="+mj-lt"/>
              </a:rPr>
              <a:t>tidak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bisa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digunakan</a:t>
            </a:r>
            <a:r>
              <a:rPr lang="en-US" sz="2400" dirty="0">
                <a:latin typeface="+mj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82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Memori</a:t>
            </a:r>
            <a:r>
              <a:rPr lang="en-US" dirty="0"/>
              <a:t> RAM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3" b="2011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1874520"/>
            <a:ext cx="3657600" cy="219456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+mj-lt"/>
              </a:rPr>
              <a:t>Memori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merupakan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komponen</a:t>
            </a:r>
            <a:r>
              <a:rPr lang="en-US" sz="2400" dirty="0">
                <a:latin typeface="+mj-lt"/>
              </a:rPr>
              <a:t> CPU yang </a:t>
            </a:r>
            <a:r>
              <a:rPr lang="en-US" sz="2400" dirty="0" err="1">
                <a:latin typeface="+mj-lt"/>
              </a:rPr>
              <a:t>berfungsi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penyimpanan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sementara</a:t>
            </a:r>
            <a:r>
              <a:rPr lang="en-US" sz="2400" dirty="0">
                <a:latin typeface="+mj-lt"/>
              </a:rPr>
              <a:t> data - data yang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diproses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err="1">
                <a:latin typeface="+mj-lt"/>
              </a:rPr>
              <a:t>Apabila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komputer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dimatikan</a:t>
            </a:r>
            <a:r>
              <a:rPr lang="en-US" sz="2400" dirty="0">
                <a:latin typeface="+mj-lt"/>
              </a:rPr>
              <a:t> data - data yang </a:t>
            </a:r>
            <a:r>
              <a:rPr lang="en-US" sz="2400" dirty="0" err="1">
                <a:latin typeface="+mj-lt"/>
              </a:rPr>
              <a:t>disimpan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dalam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memori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hilang</a:t>
            </a:r>
            <a:r>
              <a:rPr lang="en-US" sz="2400" dirty="0">
                <a:latin typeface="+mj-lt"/>
              </a:rPr>
              <a:t>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94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MotherBoard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1" b="2172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1874520"/>
            <a:ext cx="3657600" cy="219456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+mj-lt"/>
              </a:rPr>
              <a:t>Komponen</a:t>
            </a:r>
            <a:r>
              <a:rPr lang="en-US" sz="2400" dirty="0">
                <a:latin typeface="+mj-lt"/>
              </a:rPr>
              <a:t> CPU yang </a:t>
            </a:r>
            <a:r>
              <a:rPr lang="en-US" sz="2400" dirty="0" err="1">
                <a:latin typeface="+mj-lt"/>
              </a:rPr>
              <a:t>satu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berfungsi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sebagai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papan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sirkuit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menghubungkan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komponen</a:t>
            </a:r>
            <a:r>
              <a:rPr lang="en-US" sz="2400" dirty="0">
                <a:latin typeface="+mj-lt"/>
              </a:rPr>
              <a:t> - </a:t>
            </a:r>
            <a:r>
              <a:rPr lang="en-US" sz="2400" dirty="0" err="1">
                <a:latin typeface="+mj-lt"/>
              </a:rPr>
              <a:t>komponen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lainnya</a:t>
            </a:r>
            <a:r>
              <a:rPr lang="en-US" sz="2400" dirty="0">
                <a:latin typeface="+mj-lt"/>
              </a:rPr>
              <a:t>. </a:t>
            </a:r>
            <a:r>
              <a:rPr lang="en-US" sz="2400" b="1" dirty="0">
                <a:latin typeface="+mj-lt"/>
              </a:rPr>
              <a:t>Motherboard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sendiri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memiliki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memori</a:t>
            </a:r>
            <a:r>
              <a:rPr lang="en-US" sz="2400" dirty="0">
                <a:latin typeface="+mj-lt"/>
              </a:rPr>
              <a:t> ROM yang </a:t>
            </a:r>
            <a:r>
              <a:rPr lang="en-US" sz="2400" dirty="0" err="1">
                <a:latin typeface="+mj-lt"/>
              </a:rPr>
              <a:t>berfungsi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menyimpan</a:t>
            </a:r>
            <a:r>
              <a:rPr lang="en-US" sz="2400" dirty="0">
                <a:latin typeface="+mj-lt"/>
              </a:rPr>
              <a:t> program - program </a:t>
            </a:r>
            <a:r>
              <a:rPr lang="en-US" sz="2400" dirty="0" err="1">
                <a:latin typeface="+mj-lt"/>
              </a:rPr>
              <a:t>utamanya</a:t>
            </a:r>
            <a:r>
              <a:rPr lang="en-US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1" b="2172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+mj-lt"/>
              </a:rPr>
              <a:t>Komponen</a:t>
            </a:r>
            <a:r>
              <a:rPr lang="en-US" sz="2400" dirty="0">
                <a:latin typeface="+mj-lt"/>
              </a:rPr>
              <a:t> CPU </a:t>
            </a:r>
            <a:r>
              <a:rPr lang="en-US" sz="2400" dirty="0" err="1">
                <a:latin typeface="+mj-lt"/>
              </a:rPr>
              <a:t>ini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berfungsi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mendistribusikan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arus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listrik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beberapa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komponent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ada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dalam</a:t>
            </a:r>
            <a:r>
              <a:rPr lang="en-US" sz="2400" dirty="0">
                <a:latin typeface="+mj-lt"/>
              </a:rPr>
              <a:t> CPU, </a:t>
            </a:r>
            <a:r>
              <a:rPr lang="en-US" sz="2400" dirty="0" err="1">
                <a:latin typeface="+mj-lt"/>
              </a:rPr>
              <a:t>jadi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Power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Supply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sangat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penting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keberadaannya</a:t>
            </a:r>
            <a:r>
              <a:rPr lang="en-US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16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Heatsink</a:t>
            </a:r>
            <a:r>
              <a:rPr lang="en-US" dirty="0"/>
              <a:t>/</a:t>
            </a:r>
            <a:r>
              <a:rPr lang="en-US" dirty="0" err="1"/>
              <a:t>Kipas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3" b="2163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1874520"/>
            <a:ext cx="3657600" cy="2194560"/>
          </a:xfrm>
        </p:spPr>
        <p:txBody>
          <a:bodyPr>
            <a:noAutofit/>
          </a:bodyPr>
          <a:lstStyle/>
          <a:p>
            <a:r>
              <a:rPr lang="en-US" sz="2200" dirty="0" err="1">
                <a:latin typeface="+mj-lt"/>
              </a:rPr>
              <a:t>Komponen</a:t>
            </a:r>
            <a:r>
              <a:rPr lang="en-US" sz="2200" dirty="0">
                <a:latin typeface="+mj-lt"/>
              </a:rPr>
              <a:t> CPU yang </a:t>
            </a:r>
            <a:r>
              <a:rPr lang="en-US" sz="2200" dirty="0" err="1">
                <a:latin typeface="+mj-lt"/>
              </a:rPr>
              <a:t>satu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ini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berfungsi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untuk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mendinginkan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suhu</a:t>
            </a:r>
            <a:r>
              <a:rPr lang="en-US" sz="2200" dirty="0">
                <a:latin typeface="+mj-lt"/>
              </a:rPr>
              <a:t> processor </a:t>
            </a:r>
            <a:r>
              <a:rPr lang="en-US" sz="2200" dirty="0" err="1">
                <a:latin typeface="+mj-lt"/>
              </a:rPr>
              <a:t>dan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juga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komponen</a:t>
            </a:r>
            <a:r>
              <a:rPr lang="en-US" sz="2200" dirty="0">
                <a:latin typeface="+mj-lt"/>
              </a:rPr>
              <a:t> CPU yang </a:t>
            </a:r>
            <a:r>
              <a:rPr lang="en-US" sz="2200" dirty="0" err="1">
                <a:latin typeface="+mj-lt"/>
              </a:rPr>
              <a:t>lainnya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Biasanya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Heatsink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pada</a:t>
            </a:r>
            <a:r>
              <a:rPr lang="en-US" sz="2200" dirty="0">
                <a:latin typeface="+mj-lt"/>
              </a:rPr>
              <a:t> processor </a:t>
            </a:r>
            <a:r>
              <a:rPr lang="en-US" sz="2200" dirty="0" err="1">
                <a:latin typeface="+mj-lt"/>
              </a:rPr>
              <a:t>dipasang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melakat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pada</a:t>
            </a:r>
            <a:r>
              <a:rPr lang="en-US" sz="2200" dirty="0">
                <a:latin typeface="+mj-lt"/>
              </a:rPr>
              <a:t> processor </a:t>
            </a:r>
            <a:r>
              <a:rPr lang="en-US" sz="2200" dirty="0" err="1">
                <a:latin typeface="+mj-lt"/>
              </a:rPr>
              <a:t>itu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sendiri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sementara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untukmendinginkan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komponen</a:t>
            </a:r>
            <a:r>
              <a:rPr lang="en-US" sz="2200" dirty="0">
                <a:latin typeface="+mj-lt"/>
              </a:rPr>
              <a:t> CPU yang lain </a:t>
            </a:r>
            <a:r>
              <a:rPr lang="en-US" sz="2200" dirty="0" err="1">
                <a:latin typeface="+mj-lt"/>
              </a:rPr>
              <a:t>menggunakan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Heatsink</a:t>
            </a:r>
            <a:r>
              <a:rPr lang="en-US" sz="2200" b="1" dirty="0">
                <a:latin typeface="+mj-lt"/>
              </a:rPr>
              <a:t> /</a:t>
            </a:r>
            <a:r>
              <a:rPr lang="en-US" sz="2200" b="1" dirty="0" err="1">
                <a:latin typeface="+mj-lt"/>
              </a:rPr>
              <a:t>Kipas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Angin</a:t>
            </a:r>
            <a:r>
              <a:rPr lang="en-US" sz="2200" dirty="0">
                <a:latin typeface="+mj-lt"/>
              </a:rPr>
              <a:t> yang </a:t>
            </a:r>
            <a:r>
              <a:rPr lang="en-US" sz="2200" dirty="0" err="1">
                <a:latin typeface="+mj-lt"/>
              </a:rPr>
              <a:t>terpasang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pada</a:t>
            </a:r>
            <a:r>
              <a:rPr lang="en-US" sz="2200" dirty="0">
                <a:latin typeface="+mj-lt"/>
              </a:rPr>
              <a:t> Casing CPU.</a:t>
            </a:r>
          </a:p>
        </p:txBody>
      </p:sp>
    </p:spTree>
    <p:extLst>
      <p:ext uri="{BB962C8B-B14F-4D97-AF65-F5344CB8AC3E}">
        <p14:creationId xmlns:p14="http://schemas.microsoft.com/office/powerpoint/2010/main" val="52179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2006/metadata/properties"/>
    <ds:schemaRef ds:uri="http://purl.org/dc/terms/"/>
    <ds:schemaRef ds:uri="a4f35948-e619-41b3-aa29-22878b09c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40</TotalTime>
  <Words>437</Words>
  <Application>Microsoft Office PowerPoint</Application>
  <PresentationFormat>Widescreen</PresentationFormat>
  <Paragraphs>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Children Friends 16x9</vt:lpstr>
      <vt:lpstr>Perangkat Keras Komputer</vt:lpstr>
      <vt:lpstr>Komponen-Komponen Komputer</vt:lpstr>
      <vt:lpstr>Perangkat Komputer Pemroses / Central Processing Unit</vt:lpstr>
      <vt:lpstr>PowerPoint Presentation</vt:lpstr>
      <vt:lpstr>Prosesor</vt:lpstr>
      <vt:lpstr>Memori RAM</vt:lpstr>
      <vt:lpstr>MotherBoard</vt:lpstr>
      <vt:lpstr>Power Supply</vt:lpstr>
      <vt:lpstr>Heatsink/Kipas Angin</vt:lpstr>
      <vt:lpstr>Video Graphic Adapter</vt:lpstr>
      <vt:lpstr>Sound Card</vt:lpstr>
      <vt:lpstr>LAN Card</vt:lpstr>
      <vt:lpstr>Perangkat Komputer Input</vt:lpstr>
      <vt:lpstr>Perangkat Komputer Output</vt:lpstr>
      <vt:lpstr>Perangkat Komputer Penyimpanan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Keras Komputer</dc:title>
  <dc:creator>muhammad choirul</dc:creator>
  <cp:keywords/>
  <cp:lastModifiedBy>Nikita Lisa Damayant</cp:lastModifiedBy>
  <cp:revision>7</cp:revision>
  <dcterms:created xsi:type="dcterms:W3CDTF">2018-09-22T12:03:11Z</dcterms:created>
  <dcterms:modified xsi:type="dcterms:W3CDTF">2018-10-18T10:04:19Z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