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C4FF6-80E6-4D30-B6EA-C2518501E6A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8BD00-8B46-437A-B650-86EB5C52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8BD00-8B46-437A-B650-86EB5C523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ECE711C-9E39-4FB1-88B7-E5F9D257711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007BDF0-844A-4272-991A-9CA8ECB8DFB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57600"/>
            <a:ext cx="7772400" cy="2660904"/>
          </a:xfrm>
        </p:spPr>
        <p:txBody>
          <a:bodyPr/>
          <a:lstStyle/>
          <a:p>
            <a:pPr algn="ctr"/>
            <a:r>
              <a:rPr lang="en-US" sz="2400" dirty="0" smtClean="0"/>
              <a:t>NAMA ANGGOTA KELOMPOK </a:t>
            </a:r>
            <a:br>
              <a:rPr lang="en-US" sz="2400" dirty="0" smtClean="0"/>
            </a:br>
            <a:r>
              <a:rPr lang="en-US" sz="2400" dirty="0" smtClean="0"/>
              <a:t>1. </a:t>
            </a:r>
            <a:r>
              <a:rPr lang="en-US" sz="2400" dirty="0" err="1" smtClean="0"/>
              <a:t>Aldino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2. </a:t>
            </a:r>
            <a:r>
              <a:rPr lang="en-US" sz="2400" dirty="0" err="1" smtClean="0"/>
              <a:t>Eka</a:t>
            </a:r>
            <a:r>
              <a:rPr lang="en-US" sz="2400" dirty="0" smtClean="0"/>
              <a:t> </a:t>
            </a:r>
            <a:r>
              <a:rPr lang="en-US" sz="2400" dirty="0" err="1" smtClean="0"/>
              <a:t>Agustina</a:t>
            </a:r>
            <a:r>
              <a:rPr lang="en-US" sz="2400" dirty="0" smtClean="0"/>
              <a:t> </a:t>
            </a:r>
            <a:r>
              <a:rPr lang="en-US" sz="2400" dirty="0" err="1" smtClean="0"/>
              <a:t>pratiwi</a:t>
            </a:r>
            <a:r>
              <a:rPr lang="en-US" sz="2400" dirty="0" smtClean="0"/>
              <a:t> (1711111066)</a:t>
            </a:r>
            <a:br>
              <a:rPr lang="en-US" sz="2400" dirty="0" smtClean="0"/>
            </a:br>
            <a:r>
              <a:rPr lang="en-US" sz="2400" dirty="0" smtClean="0"/>
              <a:t>3. </a:t>
            </a:r>
            <a:r>
              <a:rPr lang="en-US" sz="2400" dirty="0" err="1" smtClean="0"/>
              <a:t>panji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"/>
            <a:ext cx="7772400" cy="150876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+mj-lt"/>
              </a:rPr>
              <a:t>DISTRIBUSI DATABASE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455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859536"/>
          </a:xfrm>
        </p:spPr>
        <p:txBody>
          <a:bodyPr/>
          <a:lstStyle/>
          <a:p>
            <a:pPr algn="ctr"/>
            <a:r>
              <a:rPr lang="en-US" sz="2800" dirty="0" err="1" smtClean="0"/>
              <a:t>Definisi</a:t>
            </a:r>
            <a:r>
              <a:rPr lang="en-US" sz="2800" dirty="0" smtClean="0"/>
              <a:t> basis data </a:t>
            </a:r>
            <a:r>
              <a:rPr lang="en-US" sz="2800" dirty="0" err="1" smtClean="0"/>
              <a:t>terdistribusi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77724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Database </a:t>
            </a:r>
            <a:r>
              <a:rPr lang="en-US" sz="2400" dirty="0" err="1"/>
              <a:t>terdistribusi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database yang </a:t>
            </a:r>
            <a:r>
              <a:rPr lang="en-US" sz="2400" dirty="0" err="1"/>
              <a:t>diatur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Database Management System (DBMS) yang </a:t>
            </a:r>
            <a:r>
              <a:rPr lang="en-US" sz="2400" dirty="0" err="1"/>
              <a:t>tersimpan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terkoneksi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856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914400"/>
          </a:xfrm>
        </p:spPr>
        <p:txBody>
          <a:bodyPr/>
          <a:lstStyle/>
          <a:p>
            <a:pPr algn="ctr"/>
            <a:r>
              <a:rPr lang="en-US" sz="2800" dirty="0" err="1" smtClean="0"/>
              <a:t>Tipe</a:t>
            </a:r>
            <a:r>
              <a:rPr lang="en-US" sz="2800" dirty="0" smtClean="0"/>
              <a:t> basis data </a:t>
            </a:r>
            <a:r>
              <a:rPr lang="en-US" sz="2800" dirty="0" err="1" smtClean="0"/>
              <a:t>terdistribusi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4145760"/>
          </a:xfrm>
        </p:spPr>
        <p:txBody>
          <a:bodyPr>
            <a:normAutofit/>
          </a:bodyPr>
          <a:lstStyle/>
          <a:p>
            <a:pPr marL="68580" indent="0" fontAlgn="base">
              <a:buNone/>
            </a:pPr>
            <a:r>
              <a:rPr lang="en-US" sz="2400" dirty="0" smtClean="0"/>
              <a:t>	</a:t>
            </a:r>
            <a:r>
              <a:rPr lang="id-ID" sz="2400" dirty="0" smtClean="0"/>
              <a:t>Terdapat </a:t>
            </a:r>
            <a:r>
              <a:rPr lang="id-ID" sz="2400" dirty="0"/>
              <a:t>dua tipe basis data terdistribusi :</a:t>
            </a:r>
          </a:p>
          <a:p>
            <a:pPr fontAlgn="base"/>
            <a:r>
              <a:rPr lang="id-ID" sz="2400" b="1" dirty="0"/>
              <a:t>Homogen</a:t>
            </a:r>
            <a:r>
              <a:rPr lang="id-ID" sz="2400" dirty="0"/>
              <a:t>  :yaitu sistem dimana setiap tempat menjalankan tipe DBMS yang sama</a:t>
            </a:r>
          </a:p>
          <a:p>
            <a:pPr fontAlgn="base"/>
            <a:r>
              <a:rPr lang="id-ID" sz="2400" b="1" dirty="0"/>
              <a:t>Heterogen</a:t>
            </a:r>
            <a:r>
              <a:rPr lang="id-ID" sz="2400" dirty="0"/>
              <a:t> : yaitu sistem dimana setiap tempat yang berbeda menjalankan DBMS yang berbeda, baik Relational DBMS (RDBMS) atau non relational DBMS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612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772400" cy="707136"/>
          </a:xfrm>
        </p:spPr>
        <p:txBody>
          <a:bodyPr/>
          <a:lstStyle/>
          <a:p>
            <a:pPr algn="ctr"/>
            <a:r>
              <a:rPr lang="en-US" sz="2800" dirty="0" err="1" smtClean="0"/>
              <a:t>Karakteristik</a:t>
            </a:r>
            <a:r>
              <a:rPr lang="en-US" sz="2800" dirty="0" smtClean="0"/>
              <a:t> Basis data </a:t>
            </a:r>
            <a:r>
              <a:rPr lang="en-US" sz="2800" dirty="0" err="1" smtClean="0"/>
              <a:t>Terdistribusi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7647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sz="3100" dirty="0"/>
              <a:t>Kumpulan data yang </a:t>
            </a:r>
            <a:r>
              <a:rPr lang="en-US" sz="3100" dirty="0" err="1"/>
              <a:t>digunakan</a:t>
            </a:r>
            <a:r>
              <a:rPr lang="en-US" sz="3100" dirty="0"/>
              <a:t> </a:t>
            </a:r>
            <a:r>
              <a:rPr lang="en-US" sz="3100" dirty="0" err="1"/>
              <a:t>bersama</a:t>
            </a:r>
            <a:r>
              <a:rPr lang="en-US" sz="3100" dirty="0"/>
              <a:t> </a:t>
            </a:r>
            <a:r>
              <a:rPr lang="en-US" sz="3100" dirty="0" err="1"/>
              <a:t>secara</a:t>
            </a:r>
            <a:r>
              <a:rPr lang="en-US" sz="3100" dirty="0"/>
              <a:t> logic </a:t>
            </a:r>
            <a:r>
              <a:rPr lang="en-US" sz="3100" dirty="0" err="1"/>
              <a:t>tersebar</a:t>
            </a:r>
            <a:r>
              <a:rPr lang="en-US" sz="3100" dirty="0"/>
              <a:t> </a:t>
            </a:r>
            <a:r>
              <a:rPr lang="en-US" sz="3100" dirty="0" err="1"/>
              <a:t>pada</a:t>
            </a:r>
            <a:r>
              <a:rPr lang="en-US" sz="3100" dirty="0"/>
              <a:t> </a:t>
            </a:r>
            <a:r>
              <a:rPr lang="en-US" sz="3100" dirty="0" err="1"/>
              <a:t>sejumlah</a:t>
            </a:r>
            <a:r>
              <a:rPr lang="en-US" sz="3100" dirty="0"/>
              <a:t> computer yang </a:t>
            </a:r>
            <a:r>
              <a:rPr lang="en-US" sz="3100" dirty="0" err="1"/>
              <a:t>berbeda</a:t>
            </a:r>
            <a:r>
              <a:rPr lang="en-US" sz="3100" dirty="0"/>
              <a:t>.</a:t>
            </a:r>
          </a:p>
          <a:p>
            <a:pPr fontAlgn="base"/>
            <a:r>
              <a:rPr lang="en-US" sz="3100" dirty="0" err="1"/>
              <a:t>Komputer</a:t>
            </a:r>
            <a:r>
              <a:rPr lang="en-US" sz="3100" dirty="0"/>
              <a:t> yang </a:t>
            </a:r>
            <a:r>
              <a:rPr lang="en-US" sz="3100" dirty="0" err="1"/>
              <a:t>dihubungkan</a:t>
            </a:r>
            <a:r>
              <a:rPr lang="en-US" sz="3100" dirty="0"/>
              <a:t> </a:t>
            </a:r>
            <a:r>
              <a:rPr lang="en-US" sz="3100" dirty="0" err="1"/>
              <a:t>menggunakan</a:t>
            </a:r>
            <a:r>
              <a:rPr lang="en-US" sz="3100" dirty="0"/>
              <a:t> </a:t>
            </a:r>
            <a:r>
              <a:rPr lang="en-US" sz="3100" dirty="0" err="1"/>
              <a:t>jaringan</a:t>
            </a:r>
            <a:r>
              <a:rPr lang="en-US" sz="3100" dirty="0"/>
              <a:t> </a:t>
            </a:r>
            <a:r>
              <a:rPr lang="en-US" sz="3100" dirty="0" err="1"/>
              <a:t>komunikasi</a:t>
            </a:r>
            <a:r>
              <a:rPr lang="en-US" sz="3100" dirty="0"/>
              <a:t>.</a:t>
            </a:r>
          </a:p>
          <a:p>
            <a:pPr fontAlgn="base"/>
            <a:r>
              <a:rPr lang="en-US" sz="3100" dirty="0"/>
              <a:t>Data </a:t>
            </a:r>
            <a:r>
              <a:rPr lang="en-US" sz="3100" dirty="0" err="1"/>
              <a:t>pada</a:t>
            </a:r>
            <a:r>
              <a:rPr lang="en-US" sz="3100" dirty="0"/>
              <a:t> </a:t>
            </a:r>
            <a:r>
              <a:rPr lang="en-US" sz="3100" dirty="0" err="1"/>
              <a:t>masing-masing</a:t>
            </a:r>
            <a:r>
              <a:rPr lang="en-US" sz="3100" dirty="0"/>
              <a:t> </a:t>
            </a:r>
            <a:r>
              <a:rPr lang="en-US" sz="3100" dirty="0" err="1"/>
              <a:t>situs</a:t>
            </a:r>
            <a:r>
              <a:rPr lang="en-US" sz="3100" dirty="0"/>
              <a:t>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menangani</a:t>
            </a:r>
            <a:r>
              <a:rPr lang="en-US" sz="3100" dirty="0"/>
              <a:t> </a:t>
            </a:r>
            <a:r>
              <a:rPr lang="en-US" sz="3100" dirty="0" err="1"/>
              <a:t>aplikasi-aplikasi</a:t>
            </a:r>
            <a:r>
              <a:rPr lang="en-US" sz="3100" dirty="0"/>
              <a:t> local </a:t>
            </a:r>
            <a:r>
              <a:rPr lang="en-US" sz="3100" dirty="0" err="1"/>
              <a:t>secara</a:t>
            </a:r>
            <a:r>
              <a:rPr lang="en-US" sz="3100" dirty="0"/>
              <a:t> </a:t>
            </a:r>
            <a:r>
              <a:rPr lang="en-US" sz="3100" dirty="0" err="1"/>
              <a:t>otonom</a:t>
            </a:r>
            <a:r>
              <a:rPr lang="en-US" sz="3100" dirty="0"/>
              <a:t>.</a:t>
            </a:r>
          </a:p>
          <a:p>
            <a:pPr fontAlgn="base"/>
            <a:r>
              <a:rPr lang="en-US" sz="3100" dirty="0"/>
              <a:t>Data </a:t>
            </a:r>
            <a:r>
              <a:rPr lang="en-US" sz="3100" dirty="0" err="1"/>
              <a:t>pada</a:t>
            </a:r>
            <a:r>
              <a:rPr lang="en-US" sz="3100" dirty="0"/>
              <a:t> </a:t>
            </a:r>
            <a:r>
              <a:rPr lang="en-US" sz="3100" dirty="0" err="1"/>
              <a:t>masing</a:t>
            </a:r>
            <a:r>
              <a:rPr lang="en-US" sz="3100" dirty="0"/>
              <a:t> </a:t>
            </a:r>
            <a:r>
              <a:rPr lang="en-US" sz="3100" dirty="0" err="1"/>
              <a:t>situs</a:t>
            </a:r>
            <a:r>
              <a:rPr lang="en-US" sz="3100" dirty="0"/>
              <a:t> di </a:t>
            </a:r>
            <a:r>
              <a:rPr lang="en-US" sz="3100" dirty="0" err="1"/>
              <a:t>bawah</a:t>
            </a:r>
            <a:r>
              <a:rPr lang="en-US" sz="3100" dirty="0"/>
              <a:t> </a:t>
            </a:r>
            <a:r>
              <a:rPr lang="en-US" sz="3100" dirty="0" err="1"/>
              <a:t>kendali</a:t>
            </a:r>
            <a:r>
              <a:rPr lang="en-US" sz="3100" dirty="0"/>
              <a:t> </a:t>
            </a:r>
            <a:r>
              <a:rPr lang="en-US" sz="3100" dirty="0" err="1"/>
              <a:t>satu</a:t>
            </a:r>
            <a:r>
              <a:rPr lang="en-US" sz="3100" dirty="0"/>
              <a:t> DBMS.</a:t>
            </a:r>
          </a:p>
          <a:p>
            <a:pPr fontAlgn="base"/>
            <a:r>
              <a:rPr lang="en-US" sz="3100" dirty="0" err="1"/>
              <a:t>Masing-masing</a:t>
            </a:r>
            <a:r>
              <a:rPr lang="en-US" sz="3100" dirty="0"/>
              <a:t> DBMS </a:t>
            </a:r>
            <a:r>
              <a:rPr lang="en-US" sz="3100" dirty="0" err="1"/>
              <a:t>berpartisipasi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sedikitnya</a:t>
            </a:r>
            <a:r>
              <a:rPr lang="en-US" sz="3100" dirty="0"/>
              <a:t> </a:t>
            </a:r>
            <a:r>
              <a:rPr lang="en-US" sz="3100" dirty="0" err="1"/>
              <a:t>satu</a:t>
            </a:r>
            <a:r>
              <a:rPr lang="en-US" sz="3100" dirty="0"/>
              <a:t> </a:t>
            </a:r>
            <a:r>
              <a:rPr lang="en-US" sz="3100" dirty="0" err="1"/>
              <a:t>aplikasi</a:t>
            </a:r>
            <a:r>
              <a:rPr lang="en-US" sz="3100" dirty="0"/>
              <a:t> global.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Sistem</a:t>
            </a:r>
            <a:r>
              <a:rPr lang="en-US" sz="2800" dirty="0" smtClean="0"/>
              <a:t> basis data </a:t>
            </a:r>
            <a:r>
              <a:rPr lang="en-US" sz="2800" dirty="0" err="1" smtClean="0"/>
              <a:t>terdistribusi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>
            <a:noAutofit/>
          </a:bodyPr>
          <a:lstStyle/>
          <a:p>
            <a:r>
              <a:rPr lang="en-US" sz="2400" dirty="0"/>
              <a:t> 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database </a:t>
            </a:r>
            <a:r>
              <a:rPr lang="en-US" sz="2400" dirty="0" err="1"/>
              <a:t>terdistribusi</a:t>
            </a:r>
            <a:r>
              <a:rPr lang="en-US" sz="2400" dirty="0"/>
              <a:t> </a:t>
            </a:r>
            <a:r>
              <a:rPr lang="en-US" sz="2400" dirty="0" err="1"/>
              <a:t>berisikan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site, di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tiap-tiap</a:t>
            </a:r>
            <a:r>
              <a:rPr lang="en-US" sz="2400" dirty="0"/>
              <a:t> site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berpartisipasi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pengeksekusian</a:t>
            </a:r>
            <a:r>
              <a:rPr lang="en-US" sz="2400" dirty="0"/>
              <a:t> </a:t>
            </a:r>
            <a:r>
              <a:rPr lang="en-US" sz="2400" dirty="0" err="1"/>
              <a:t>transaksi-transaksi</a:t>
            </a:r>
            <a:r>
              <a:rPr lang="en-US" sz="2400" dirty="0"/>
              <a:t> yang </a:t>
            </a:r>
            <a:r>
              <a:rPr lang="en-US" sz="2400" dirty="0" err="1"/>
              <a:t>mengakses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site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smtClean="0"/>
              <a:t>site .</a:t>
            </a:r>
          </a:p>
          <a:p>
            <a:pPr marL="68580" indent="0">
              <a:buNone/>
            </a:pPr>
            <a:r>
              <a:rPr lang="it-IT" sz="2400" b="1" dirty="0"/>
              <a:t> </a:t>
            </a:r>
            <a:r>
              <a:rPr lang="it-IT" sz="2400" b="1" dirty="0" smtClean="0"/>
              <a:t>   Ada </a:t>
            </a:r>
            <a:r>
              <a:rPr lang="it-IT" sz="2400" b="1" dirty="0"/>
              <a:t>2 aspek penting dari DDB </a:t>
            </a:r>
            <a:r>
              <a:rPr lang="it-IT" sz="2400" b="1" dirty="0" smtClean="0"/>
              <a:t>:</a:t>
            </a:r>
          </a:p>
          <a:p>
            <a:pPr fontAlgn="base"/>
            <a:r>
              <a:rPr lang="en-US" sz="2400" b="1" dirty="0" err="1"/>
              <a:t>Transaksi</a:t>
            </a:r>
            <a:r>
              <a:rPr lang="en-US" sz="2400" b="1" dirty="0"/>
              <a:t> </a:t>
            </a:r>
            <a:r>
              <a:rPr lang="en-US" sz="2400" b="1" dirty="0" err="1"/>
              <a:t>Lokal</a:t>
            </a:r>
            <a:r>
              <a:rPr lang="en-US" sz="2400" b="1" dirty="0"/>
              <a:t>    :</a:t>
            </a:r>
            <a:r>
              <a:rPr lang="en-US" sz="2400" dirty="0" err="1"/>
              <a:t>Transaksi</a:t>
            </a:r>
            <a:r>
              <a:rPr lang="en-US" sz="2400" dirty="0"/>
              <a:t> yang </a:t>
            </a:r>
            <a:r>
              <a:rPr lang="en-US" sz="2400" dirty="0" err="1"/>
              <a:t>mengakses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site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.</a:t>
            </a:r>
          </a:p>
          <a:p>
            <a:pPr fontAlgn="base"/>
            <a:r>
              <a:rPr lang="en-US" sz="2400" b="1" dirty="0" err="1"/>
              <a:t>Transaksi</a:t>
            </a:r>
            <a:r>
              <a:rPr lang="en-US" sz="2400" b="1" dirty="0"/>
              <a:t> Global  :</a:t>
            </a:r>
            <a:r>
              <a:rPr lang="en-US" sz="2400" dirty="0" err="1"/>
              <a:t>Transaksi</a:t>
            </a:r>
            <a:r>
              <a:rPr lang="en-US" sz="2400" dirty="0"/>
              <a:t> yang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pengaksesan</a:t>
            </a:r>
            <a:r>
              <a:rPr lang="en-US" sz="2400" dirty="0"/>
              <a:t> data di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site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siteyang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pengaksesan</a:t>
            </a:r>
            <a:r>
              <a:rPr lang="en-US" sz="2400" dirty="0"/>
              <a:t> data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sitelainnya</a:t>
            </a:r>
            <a:r>
              <a:rPr lang="en-US" sz="2400" dirty="0"/>
              <a:t>.</a:t>
            </a:r>
          </a:p>
          <a:p>
            <a:pPr marL="6858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740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pPr algn="ctr"/>
            <a:r>
              <a:rPr lang="en-US" sz="2800" dirty="0" err="1" smtClean="0"/>
              <a:t>Transparasi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basis data </a:t>
            </a:r>
            <a:r>
              <a:rPr lang="en-US" sz="2800" dirty="0" err="1" smtClean="0"/>
              <a:t>terdistribusi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Pemisahan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penyembunyian</a:t>
            </a:r>
            <a:r>
              <a:rPr lang="en-US" sz="2400" dirty="0"/>
              <a:t> </a:t>
            </a:r>
            <a:r>
              <a:rPr lang="en-US" sz="2400" dirty="0" err="1"/>
              <a:t>rincian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user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:</a:t>
            </a:r>
          </a:p>
          <a:p>
            <a:pPr fontAlgn="base"/>
            <a:r>
              <a:rPr lang="en-US" sz="2400" b="1" dirty="0" err="1"/>
              <a:t>Kebebasan</a:t>
            </a:r>
            <a:r>
              <a:rPr lang="en-US" sz="2400" b="1" dirty="0"/>
              <a:t> Data </a:t>
            </a:r>
            <a:r>
              <a:rPr lang="en-US" sz="2400" b="1" dirty="0" err="1"/>
              <a:t>Terdistribusi</a:t>
            </a:r>
            <a:r>
              <a:rPr lang="en-US" sz="2400" b="1" dirty="0"/>
              <a:t> : 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data </a:t>
            </a:r>
            <a:r>
              <a:rPr lang="en-US" sz="2400" dirty="0" err="1"/>
              <a:t>berada.Kebebasan</a:t>
            </a:r>
            <a:r>
              <a:rPr lang="en-US" sz="2400" dirty="0"/>
              <a:t> data </a:t>
            </a:r>
            <a:r>
              <a:rPr lang="en-US" sz="2400" dirty="0" err="1"/>
              <a:t>secara</a:t>
            </a:r>
            <a:r>
              <a:rPr lang="en-US" sz="2400" dirty="0"/>
              <a:t> logic </a:t>
            </a:r>
            <a:r>
              <a:rPr lang="en-US" sz="2400" dirty="0" smtClean="0"/>
              <a:t>. </a:t>
            </a:r>
          </a:p>
          <a:p>
            <a:pPr fontAlgn="base"/>
            <a:r>
              <a:rPr lang="en-US" sz="2400" b="1" dirty="0" err="1" smtClean="0"/>
              <a:t>Transparansi</a:t>
            </a:r>
            <a:r>
              <a:rPr lang="en-US" sz="2400" b="1" dirty="0" smtClean="0"/>
              <a:t> </a:t>
            </a:r>
            <a:r>
              <a:rPr lang="en-US" sz="2400" b="1" dirty="0" err="1"/>
              <a:t>Jaringan</a:t>
            </a:r>
            <a:r>
              <a:rPr lang="en-US" sz="2400" b="1" dirty="0"/>
              <a:t> : 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menulis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yang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local.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1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Penyimpanan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terdistribusi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 </a:t>
            </a:r>
            <a:r>
              <a:rPr lang="en-US" b="1" dirty="0" err="1" smtClean="0"/>
              <a:t>Replikasi</a:t>
            </a:r>
            <a:endParaRPr lang="en-US" dirty="0"/>
          </a:p>
          <a:p>
            <a:pPr marL="68580" indent="0" fontAlgn="base">
              <a:buNone/>
            </a:pPr>
            <a:r>
              <a:rPr lang="en-US" dirty="0" smtClean="0"/>
              <a:t> </a:t>
            </a:r>
            <a:r>
              <a:rPr lang="en-US" dirty="0" err="1"/>
              <a:t>Penyalinan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  site. 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siteyang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replikasi</a:t>
            </a:r>
            <a:r>
              <a:rPr lang="en-US" dirty="0"/>
              <a:t> data Full replication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dirty="0" err="1" smtClean="0"/>
              <a:t>Fragmentasi</a:t>
            </a:r>
            <a:endParaRPr lang="en-US" b="1" dirty="0"/>
          </a:p>
          <a:p>
            <a:pPr marL="68580" indent="0" fontAlgn="base">
              <a:buNone/>
            </a:pPr>
            <a:r>
              <a:rPr lang="en-US" dirty="0"/>
              <a:t>  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,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5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</TotalTime>
  <Words>116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NAMA ANGGOTA KELOMPOK  1. Aldino 2. Eka Agustina pratiwi (1711111066) 3. panji </vt:lpstr>
      <vt:lpstr>Definisi basis data terdistribusi</vt:lpstr>
      <vt:lpstr>Tipe basis data terdistribusi </vt:lpstr>
      <vt:lpstr>Karakteristik Basis data Terdistribusi</vt:lpstr>
      <vt:lpstr>Sistem basis data terdistribusi</vt:lpstr>
      <vt:lpstr>Transparasi pada basis data terdistribusi</vt:lpstr>
      <vt:lpstr>Penyimpanan data pada pada sistem terdistribusi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ANGGOTA KELOMPOK  1. Aldino 2. Eka Agustina pratiwi (1711111066) 3. panji</dc:title>
  <dc:creator>AGUSTINA</dc:creator>
  <cp:lastModifiedBy>AGUSTINA</cp:lastModifiedBy>
  <cp:revision>3</cp:revision>
  <dcterms:created xsi:type="dcterms:W3CDTF">2018-10-18T01:22:28Z</dcterms:created>
  <dcterms:modified xsi:type="dcterms:W3CDTF">2018-10-18T01:47:15Z</dcterms:modified>
</cp:coreProperties>
</file>