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bit.ly/HohoWhi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0" y="1923480"/>
            <a:ext cx="495612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Pemprograman Web Lanjut</a:t>
            </a:r>
            <a:br/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Memahami penggunaan helper dan konsep kerjanya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71040" y="671040"/>
            <a:ext cx="3808800" cy="380880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956960" y="4480200"/>
            <a:ext cx="120708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24440"/>
            <a:ext cx="90709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Konsep Dasar MVC dalam Codeigniter 3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8777520" cy="303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5760" y="1292040"/>
            <a:ext cx="9234720" cy="31878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8229600" y="2615760"/>
            <a:ext cx="914040" cy="4564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426960"/>
            <a:ext cx="90709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Yang Dibahas Kali Ini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4000" y="417240"/>
            <a:ext cx="525960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Helper ? Aww Man!!</a:t>
            </a:r>
            <a:endParaRPr b="0" lang="en-US" sz="4200" spc="-1" strike="noStrike" u="sng">
              <a:uFillTx/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260000" y="1861200"/>
            <a:ext cx="68781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Fitur untuk programmer malas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Sangat berguna untuk project yang ribet &amp; jelimet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Bisa bantu programmer untuk masalah :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Path url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Bahasa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File 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dan masih banyak lagi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Sangat OOP Sekalii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40080" y="1058040"/>
            <a:ext cx="55695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Arial"/>
              </a:rPr>
              <a:t>For more information : https://codeigniter.com/user_guide/helpers/index.html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76800" y="791280"/>
            <a:ext cx="6912720" cy="25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You Should use it, because it’s </a:t>
            </a:r>
            <a:r>
              <a:rPr b="1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very – very Object Oriented Programming</a:t>
            </a:r>
            <a:r>
              <a:rPr b="1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. Which is So </a:t>
            </a:r>
            <a:r>
              <a:rPr b="1" lang="en-US" sz="4200" spc="-1" strike="noStrike" u="sng">
                <a:solidFill>
                  <a:srgbClr val="ff4000"/>
                </a:solidFill>
                <a:uFillTx/>
                <a:latin typeface="Arial"/>
                <a:ea typeface="DejaVu Sans"/>
              </a:rPr>
              <a:t>d</a:t>
            </a:r>
            <a:r>
              <a:rPr b="1" lang="en-US" sz="4200" spc="-1" strike="noStrike" u="sng">
                <a:solidFill>
                  <a:srgbClr val="468a1a"/>
                </a:solidFill>
                <a:uFillTx/>
                <a:latin typeface="Arial"/>
                <a:ea typeface="DejaVu Sans"/>
              </a:rPr>
              <a:t>a</a:t>
            </a:r>
            <a:r>
              <a:rPr b="1" lang="en-US" sz="4200" spc="-1" strike="noStrike" u="sng">
                <a:solidFill>
                  <a:srgbClr val="e6e905"/>
                </a:solidFill>
                <a:uFillTx/>
                <a:latin typeface="Arial"/>
                <a:ea typeface="DejaVu Sans"/>
              </a:rPr>
              <a:t>m</a:t>
            </a:r>
            <a:r>
              <a:rPr b="1" lang="en-US" sz="4200" spc="-1" strike="noStrike" u="sng">
                <a:solidFill>
                  <a:srgbClr val="41190d"/>
                </a:solidFill>
                <a:uFillTx/>
                <a:latin typeface="Arial"/>
                <a:ea typeface="DejaVu Sans"/>
              </a:rPr>
              <a:t>n</a:t>
            </a:r>
            <a:r>
              <a:rPr b="1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 cool !</a:t>
            </a:r>
            <a:endParaRPr b="0" lang="en-US" sz="4200" spc="-1" strike="noStrike" u="sng">
              <a:uFillTx/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68160" y="3784680"/>
            <a:ext cx="69127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Dengan menggunakan helper secara tidak langsung kita sudah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memanfaatkan konsep Polymorphism, abstract, inheritance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which is very OOPs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602960" y="2939760"/>
            <a:ext cx="5181120" cy="1723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0" name="" descr=""/>
          <p:cNvPicPr/>
          <p:nvPr/>
        </p:nvPicPr>
        <p:blipFill>
          <a:blip r:embed="rId2"/>
          <a:srcRect l="13038" t="14851" r="12986" b="14192"/>
          <a:stretch/>
        </p:blipFill>
        <p:spPr>
          <a:xfrm>
            <a:off x="532080" y="1737360"/>
            <a:ext cx="3291840" cy="29559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 flipV="1" rot="5381400">
            <a:off x="4637520" y="1625400"/>
            <a:ext cx="914400" cy="13269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676800" y="419400"/>
            <a:ext cx="525960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Simple as 1..2..3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280160" y="3108960"/>
            <a:ext cx="2468880" cy="731520"/>
          </a:xfrm>
          <a:prstGeom prst="ellipse">
            <a:avLst/>
          </a:prstGeom>
          <a:noFill/>
          <a:ln w="18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4"/>
          <p:cNvSpPr txBox="1"/>
          <p:nvPr/>
        </p:nvSpPr>
        <p:spPr>
          <a:xfrm>
            <a:off x="640440" y="1058400"/>
            <a:ext cx="5569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Arial"/>
              </a:rPr>
              <a:t>Check my github for more information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76800" y="421560"/>
            <a:ext cx="525960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Simple as 1..2..3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75440" y="1965960"/>
            <a:ext cx="7545600" cy="19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You also can using multiple helpers via your controller or via autoload.php</a:t>
            </a:r>
            <a:endParaRPr b="0" lang="en-US" sz="4200" spc="-1" strike="noStrike" u="sng">
              <a:uFillTx/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98200" y="4262400"/>
            <a:ext cx="52282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Check out this link : https://www.javatpoint.com/codeigniter-helper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Ok, Thx, bye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Dibuat Oleh Panji Iman Baskoro dengan terburu-buru H-3(jam)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Link github coding 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-   https://github.com/bijancot/PWL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Beberapa link yang mungkin berguna :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1"/>
              </a:rPr>
              <a:t>http://bit.ly/HohoWhi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Noto Sans CJK SC"/>
              </a:rPr>
              <a:t>https://panjibaskoro.web.id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2019-09-15T22:12:27Z</dcterms:created>
  <dc:creator/>
  <dc:description/>
  <dc:language>en-US</dc:language>
  <cp:lastModifiedBy/>
  <dcterms:modified xsi:type="dcterms:W3CDTF">2019-09-22T22:38:53Z</dcterms:modified>
  <cp:revision>4</cp:revision>
  <dc:subject/>
  <dc:title/>
</cp:coreProperties>
</file>