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69360" y="905760"/>
            <a:ext cx="4202640" cy="3209040"/>
          </a:xfrm>
          <a:prstGeom prst="rect">
            <a:avLst/>
          </a:prstGeom>
          <a:noFill/>
          <a:ln>
            <a:noFill/>
          </a:ln>
          <a:effectLst>
            <a:outerShdw dir="2700000" dist="102841">
              <a:srgbClr val="808080"/>
            </a:outerShdw>
          </a:effectLst>
        </p:spPr>
      </p:pic>
      <p:sp>
        <p:nvSpPr>
          <p:cNvPr id="112" name="Google Shape;112;p27"/>
          <p:cNvSpPr/>
          <p:nvPr/>
        </p:nvSpPr>
        <p:spPr>
          <a:xfrm>
            <a:off x="5256000" y="845280"/>
            <a:ext cx="2284920" cy="213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Tree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7"/>
          <p:cNvCxnSpPr/>
          <p:nvPr/>
        </p:nvCxnSpPr>
        <p:spPr>
          <a:xfrm>
            <a:off x="4937760" y="274320"/>
            <a:ext cx="360" cy="4663440"/>
          </a:xfrm>
          <a:prstGeom prst="straightConnector1">
            <a:avLst/>
          </a:prstGeom>
          <a:noFill/>
          <a:ln cap="flat" cmpd="sng" w="36700">
            <a:solidFill>
              <a:srgbClr val="3FAF4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4" name="Google Shape;11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61120" y="4589640"/>
            <a:ext cx="1117800" cy="104868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7"/>
          <p:cNvSpPr/>
          <p:nvPr/>
        </p:nvSpPr>
        <p:spPr>
          <a:xfrm>
            <a:off x="5303520" y="2652840"/>
            <a:ext cx="3450240" cy="1369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Panji Iman Baskoro - 171111023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Ryan Candra S - 171111062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Hendry Anggono - 171111037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Ariya Djayanto - 171111032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Irfan Syarifuddin - 171111051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p36"/>
          <p:cNvCxnSpPr/>
          <p:nvPr/>
        </p:nvCxnSpPr>
        <p:spPr>
          <a:xfrm>
            <a:off x="274320" y="274320"/>
            <a:ext cx="360" cy="5029200"/>
          </a:xfrm>
          <a:prstGeom prst="straightConnector1">
            <a:avLst/>
          </a:prstGeom>
          <a:noFill/>
          <a:ln cap="flat" cmpd="sng" w="36700">
            <a:solidFill>
              <a:srgbClr val="3FAF4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9" name="Google Shape;18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1120" y="4589640"/>
            <a:ext cx="1117800" cy="104868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6"/>
          <p:cNvSpPr/>
          <p:nvPr/>
        </p:nvSpPr>
        <p:spPr>
          <a:xfrm>
            <a:off x="3474720" y="2286000"/>
            <a:ext cx="3473640" cy="71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Terimakasih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1120" y="4589640"/>
            <a:ext cx="1117800" cy="1048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8"/>
          <p:cNvCxnSpPr/>
          <p:nvPr/>
        </p:nvCxnSpPr>
        <p:spPr>
          <a:xfrm>
            <a:off x="274320" y="274320"/>
            <a:ext cx="360" cy="5029200"/>
          </a:xfrm>
          <a:prstGeom prst="straightConnector1">
            <a:avLst/>
          </a:prstGeom>
          <a:noFill/>
          <a:ln cap="flat" cmpd="sng" w="36700">
            <a:solidFill>
              <a:srgbClr val="3FAF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28"/>
          <p:cNvSpPr/>
          <p:nvPr/>
        </p:nvSpPr>
        <p:spPr>
          <a:xfrm>
            <a:off x="365760" y="722880"/>
            <a:ext cx="7588440" cy="477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Jurnal :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Distributed and Parallel Delaunay Triangulation Construction with Balanced Binary-tree Model in Cloud (2016)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oleh Jiaxiang Lin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Fujian Agriculture and Forestry University, Fuzhou 350002, China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5280" y="1916280"/>
            <a:ext cx="2123640" cy="2123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/>
          <p:nvPr/>
        </p:nvSpPr>
        <p:spPr>
          <a:xfrm>
            <a:off x="7680960" y="3832560"/>
            <a:ext cx="237636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http://gg.gg/cgujd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400" y="846000"/>
            <a:ext cx="3990960" cy="37249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9"/>
          <p:cNvCxnSpPr/>
          <p:nvPr/>
        </p:nvCxnSpPr>
        <p:spPr>
          <a:xfrm>
            <a:off x="274320" y="274320"/>
            <a:ext cx="360" cy="5029200"/>
          </a:xfrm>
          <a:prstGeom prst="straightConnector1">
            <a:avLst/>
          </a:prstGeom>
          <a:noFill/>
          <a:ln cap="flat" cmpd="sng" w="36700">
            <a:solidFill>
              <a:srgbClr val="3FAF4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1" name="Google Shape;13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61120" y="4589640"/>
            <a:ext cx="1117800" cy="1048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9"/>
          <p:cNvSpPr/>
          <p:nvPr/>
        </p:nvSpPr>
        <p:spPr>
          <a:xfrm>
            <a:off x="4569120" y="1557360"/>
            <a:ext cx="4753800" cy="2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Delaunay Triangulation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Frequently used on :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GIS, Data Mining, Graphic tools processing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it’s a little too slow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9"/>
          <p:cNvSpPr/>
          <p:nvPr/>
        </p:nvSpPr>
        <p:spPr>
          <a:xfrm>
            <a:off x="457200" y="4511880"/>
            <a:ext cx="47538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Cangkang dari kura-kura merupakan bentuk nyata dari rumus matematika voronoi yang merupakan dasar dari Delaunay Triangulation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9280" y="822960"/>
            <a:ext cx="2759760" cy="339156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0"/>
          <p:cNvSpPr/>
          <p:nvPr/>
        </p:nvSpPr>
        <p:spPr>
          <a:xfrm>
            <a:off x="2468880" y="2134440"/>
            <a:ext cx="319932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 Computing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30"/>
          <p:cNvCxnSpPr/>
          <p:nvPr/>
        </p:nvCxnSpPr>
        <p:spPr>
          <a:xfrm>
            <a:off x="274320" y="274320"/>
            <a:ext cx="360" cy="5029200"/>
          </a:xfrm>
          <a:prstGeom prst="straightConnector1">
            <a:avLst/>
          </a:prstGeom>
          <a:noFill/>
          <a:ln cap="flat" cmpd="sng" w="36700">
            <a:solidFill>
              <a:srgbClr val="3FAF4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1" name="Google Shape;14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61120" y="4589640"/>
            <a:ext cx="1117800" cy="104868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0"/>
          <p:cNvSpPr/>
          <p:nvPr/>
        </p:nvSpPr>
        <p:spPr>
          <a:xfrm>
            <a:off x="6217920" y="4385880"/>
            <a:ext cx="2559240" cy="6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Goku memiliki awan kinton yang bisa membawa dia kemana saja dengan cepat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Google Shape;147;p31"/>
          <p:cNvCxnSpPr/>
          <p:nvPr/>
        </p:nvCxnSpPr>
        <p:spPr>
          <a:xfrm>
            <a:off x="274320" y="274320"/>
            <a:ext cx="360" cy="5029200"/>
          </a:xfrm>
          <a:prstGeom prst="straightConnector1">
            <a:avLst/>
          </a:prstGeom>
          <a:noFill/>
          <a:ln cap="flat" cmpd="sng" w="36700">
            <a:solidFill>
              <a:srgbClr val="3FAF4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8" name="Google Shape;14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1120" y="4589640"/>
            <a:ext cx="1117800" cy="104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7360" y="548640"/>
            <a:ext cx="6216840" cy="46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/>
          <p:nvPr/>
        </p:nvSpPr>
        <p:spPr>
          <a:xfrm>
            <a:off x="457200" y="5142960"/>
            <a:ext cx="29250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Icon made by Freepik from www.flaticon.com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32"/>
          <p:cNvCxnSpPr/>
          <p:nvPr/>
        </p:nvCxnSpPr>
        <p:spPr>
          <a:xfrm>
            <a:off x="274320" y="274320"/>
            <a:ext cx="360" cy="5029200"/>
          </a:xfrm>
          <a:prstGeom prst="straightConnector1">
            <a:avLst/>
          </a:prstGeom>
          <a:noFill/>
          <a:ln cap="flat" cmpd="sng" w="36700">
            <a:solidFill>
              <a:srgbClr val="3FAF4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6" name="Google Shape;15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1120" y="4589640"/>
            <a:ext cx="1117800" cy="104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6080" y="1993680"/>
            <a:ext cx="1645200" cy="164556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2"/>
          <p:cNvSpPr/>
          <p:nvPr/>
        </p:nvSpPr>
        <p:spPr>
          <a:xfrm>
            <a:off x="182880" y="3657600"/>
            <a:ext cx="3095640" cy="48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Jiaxiang Lin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2"/>
          <p:cNvSpPr/>
          <p:nvPr/>
        </p:nvSpPr>
        <p:spPr>
          <a:xfrm>
            <a:off x="2776320" y="1398600"/>
            <a:ext cx="6491160" cy="1758960"/>
          </a:xfrm>
          <a:prstGeom prst="wedgeRectCallout">
            <a:avLst>
              <a:gd fmla="val -58620" name="adj1"/>
              <a:gd fmla="val 37930" name="adj2"/>
            </a:avLst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Delaunay Triangulation (D-Tin) is so usefull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but yet sometimes it too slow,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how about we make a little change on it?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/>
          <p:nvPr/>
        </p:nvSpPr>
        <p:spPr>
          <a:xfrm>
            <a:off x="457200" y="365760"/>
            <a:ext cx="411372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Implementasi 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33"/>
          <p:cNvCxnSpPr/>
          <p:nvPr/>
        </p:nvCxnSpPr>
        <p:spPr>
          <a:xfrm>
            <a:off x="274320" y="274320"/>
            <a:ext cx="360" cy="5029200"/>
          </a:xfrm>
          <a:prstGeom prst="straightConnector1">
            <a:avLst/>
          </a:prstGeom>
          <a:noFill/>
          <a:ln cap="flat" cmpd="sng" w="36700">
            <a:solidFill>
              <a:srgbClr val="3FAF4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6" name="Google Shape;16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1120" y="4589640"/>
            <a:ext cx="1117800" cy="104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1160" y="1188720"/>
            <a:ext cx="7074720" cy="3893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20" y="1237320"/>
            <a:ext cx="9226800" cy="31507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34"/>
          <p:cNvCxnSpPr/>
          <p:nvPr/>
        </p:nvCxnSpPr>
        <p:spPr>
          <a:xfrm>
            <a:off x="274320" y="274320"/>
            <a:ext cx="360" cy="5029200"/>
          </a:xfrm>
          <a:prstGeom prst="straightConnector1">
            <a:avLst/>
          </a:prstGeom>
          <a:noFill/>
          <a:ln cap="flat" cmpd="sng" w="36700">
            <a:solidFill>
              <a:srgbClr val="3FAF4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4" name="Google Shape;17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61120" y="4589640"/>
            <a:ext cx="1117800" cy="104868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4"/>
          <p:cNvSpPr/>
          <p:nvPr/>
        </p:nvSpPr>
        <p:spPr>
          <a:xfrm>
            <a:off x="457200" y="366120"/>
            <a:ext cx="411372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Hasil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480" y="1188720"/>
            <a:ext cx="9244800" cy="37198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35"/>
          <p:cNvCxnSpPr/>
          <p:nvPr/>
        </p:nvCxnSpPr>
        <p:spPr>
          <a:xfrm>
            <a:off x="274680" y="274320"/>
            <a:ext cx="360" cy="5029200"/>
          </a:xfrm>
          <a:prstGeom prst="straightConnector1">
            <a:avLst/>
          </a:prstGeom>
          <a:noFill/>
          <a:ln cap="flat" cmpd="sng" w="36700">
            <a:solidFill>
              <a:srgbClr val="3FAF4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2" name="Google Shape;18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61120" y="4589640"/>
            <a:ext cx="1117800" cy="104868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5"/>
          <p:cNvSpPr/>
          <p:nvPr/>
        </p:nvSpPr>
        <p:spPr>
          <a:xfrm>
            <a:off x="457200" y="366120"/>
            <a:ext cx="411372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Hasil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