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670550" cx="10080625"/>
  <p:notesSz cx="7559675" cy="10691800"/>
  <p:embeddedFontLst>
    <p:embeddedFont>
      <p:font typeface="Source Sans Pro Black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Black-bold.fntdata"/><Relationship Id="rId10" Type="http://schemas.openxmlformats.org/officeDocument/2006/relationships/slide" Target="slides/slide6.xml"/><Relationship Id="rId12" Type="http://schemas.openxmlformats.org/officeDocument/2006/relationships/font" Target="fonts/SourceSansProBlac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3275280" y="1097280"/>
            <a:ext cx="3657600" cy="3383280"/>
            <a:chOff x="3275280" y="1097280"/>
            <a:chExt cx="3657600" cy="3383280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3494160" y="1554480"/>
              <a:ext cx="3291840" cy="27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rgbClr val="000000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rPr>
                <a:t>TOKOH INSPIRATIF MUDA . </a:t>
              </a:r>
              <a:endParaRPr b="0" sz="4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3275280" y="1097280"/>
              <a:ext cx="3657600" cy="3383280"/>
            </a:xfrm>
            <a:prstGeom prst="rect">
              <a:avLst/>
            </a:prstGeom>
            <a:noFill/>
            <a:ln cap="flat" cmpd="sng" w="76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0240" y="1819440"/>
            <a:ext cx="7406640" cy="205452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9437400" y="5123160"/>
            <a:ext cx="566280" cy="46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TOKOH INSPIRATIF MUDA . </a:t>
            </a:r>
            <a:endParaRPr b="0" sz="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111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9437040" y="5123160"/>
            <a:ext cx="566280" cy="46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TOKOH INSPIRATIF MUDA . </a:t>
            </a:r>
            <a:endParaRPr b="0" sz="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494160" y="2274480"/>
            <a:ext cx="32918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strike="noStrike">
                <a:solidFill>
                  <a:srgbClr val="81D41A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But, how?</a:t>
            </a:r>
            <a:endParaRPr b="0" sz="4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275280" y="1097280"/>
            <a:ext cx="3657600" cy="3383280"/>
          </a:xfrm>
          <a:prstGeom prst="rect">
            <a:avLst/>
          </a:prstGeom>
          <a:noFill/>
          <a:ln cap="flat" cmpd="sng" w="76300">
            <a:solidFill>
              <a:srgbClr val="81D4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9437040" y="5123160"/>
            <a:ext cx="566280" cy="46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TOKOH INSPIRATIF MUDA . </a:t>
            </a:r>
            <a:endParaRPr b="0" sz="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554480" y="455400"/>
            <a:ext cx="6766560" cy="4667040"/>
          </a:xfrm>
          <a:prstGeom prst="rect">
            <a:avLst/>
          </a:prstGeom>
          <a:noFill/>
          <a:ln cap="flat" cmpd="sng" w="76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3150" lIns="128150" spcFirstLastPara="1" rIns="128150" wrap="square" tIns="83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VIDEO MUST BE HERE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9437400" y="5123160"/>
            <a:ext cx="566280" cy="46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TOKOH INSPIRATIF MUDA . </a:t>
            </a:r>
            <a:endParaRPr b="0" sz="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474720" y="1188720"/>
            <a:ext cx="3291840" cy="31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strike="noStrike">
                <a:solidFill>
                  <a:srgbClr val="00000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Do What you love, love what you do .</a:t>
            </a:r>
            <a:endParaRPr b="0" sz="4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275280" y="1097280"/>
            <a:ext cx="3657600" cy="3383280"/>
          </a:xfrm>
          <a:prstGeom prst="rect">
            <a:avLst/>
          </a:prstGeom>
          <a:noFill/>
          <a:ln cap="flat" cmpd="sng" w="76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111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9437040" y="5123160"/>
            <a:ext cx="566280" cy="46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TOKOH INSPIRATIF MUDA . </a:t>
            </a:r>
            <a:endParaRPr b="0" sz="6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9"/>
          <p:cNvGrpSpPr/>
          <p:nvPr/>
        </p:nvGrpSpPr>
        <p:grpSpPr>
          <a:xfrm>
            <a:off x="581760" y="1005840"/>
            <a:ext cx="3657600" cy="3383280"/>
            <a:chOff x="581760" y="1005840"/>
            <a:chExt cx="3657600" cy="3383280"/>
          </a:xfrm>
        </p:grpSpPr>
        <p:sp>
          <p:nvSpPr>
            <p:cNvPr id="98" name="Google Shape;98;p19"/>
            <p:cNvSpPr txBox="1"/>
            <p:nvPr/>
          </p:nvSpPr>
          <p:spPr>
            <a:xfrm>
              <a:off x="781200" y="1188720"/>
              <a:ext cx="3291840" cy="315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 strike="noStrike">
                  <a:solidFill>
                    <a:srgbClr val="81D41A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rPr>
                <a:t>That’s 5 minutes, see you next week .</a:t>
              </a:r>
              <a:endParaRPr b="0" sz="44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581760" y="1005840"/>
              <a:ext cx="3657600" cy="3383280"/>
            </a:xfrm>
            <a:prstGeom prst="rect">
              <a:avLst/>
            </a:prstGeom>
            <a:noFill/>
            <a:ln cap="flat" cmpd="sng" w="76300">
              <a:solidFill>
                <a:srgbClr val="81D4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8160" y="1492920"/>
            <a:ext cx="1097280" cy="109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30085" l="17386" r="23916" t="40535"/>
          <a:stretch/>
        </p:blipFill>
        <p:spPr>
          <a:xfrm>
            <a:off x="8138160" y="2864880"/>
            <a:ext cx="1097280" cy="1097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9"/>
          <p:cNvCxnSpPr/>
          <p:nvPr/>
        </p:nvCxnSpPr>
        <p:spPr>
          <a:xfrm>
            <a:off x="5209200" y="490320"/>
            <a:ext cx="0" cy="4572000"/>
          </a:xfrm>
          <a:prstGeom prst="straightConnector1">
            <a:avLst/>
          </a:prstGeom>
          <a:noFill/>
          <a:ln cap="flat" cmpd="sng" w="57225">
            <a:solidFill>
              <a:srgbClr val="81D41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9"/>
          <p:cNvSpPr txBox="1"/>
          <p:nvPr/>
        </p:nvSpPr>
        <p:spPr>
          <a:xfrm>
            <a:off x="5212080" y="1715760"/>
            <a:ext cx="2926080" cy="66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Panji Iman Baskoro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171111023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“My assignment is recently overdue”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212080" y="3087360"/>
            <a:ext cx="2926080" cy="66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Luna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“My assignment is recently overdue”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