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7559675" cy="10691800"/>
  <p:embeddedFontLs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Gill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9712D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5739120" y="0"/>
            <a:ext cx="6452640" cy="685764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6197040" y="528480"/>
            <a:ext cx="3537360" cy="393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3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Mitranya</a:t>
            </a:r>
            <a:endParaRPr b="0" i="0" sz="523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523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</a:t>
            </a:r>
            <a:endParaRPr b="0" i="0" sz="523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523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Petani</a:t>
            </a:r>
            <a:endParaRPr b="0" i="0" sz="523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49000" y="228240"/>
            <a:ext cx="685764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5599080" y="0"/>
            <a:ext cx="269640" cy="6857640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197040" y="4459320"/>
            <a:ext cx="5405760" cy="393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www.kembangin.com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6275520" y="4614120"/>
            <a:ext cx="396036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4823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8160" y="886680"/>
            <a:ext cx="4937400" cy="49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/>
          <p:nvPr/>
        </p:nvSpPr>
        <p:spPr>
          <a:xfrm>
            <a:off x="4487760" y="609480"/>
            <a:ext cx="7437240" cy="6101640"/>
          </a:xfrm>
          <a:prstGeom prst="rect">
            <a:avLst/>
          </a:prstGeom>
          <a:solidFill>
            <a:srgbClr val="548135">
              <a:alpha val="8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 flipH="1">
            <a:off x="0" y="0"/>
            <a:ext cx="12191760" cy="6857640"/>
          </a:xfrm>
          <a:custGeom>
            <a:rect b="b" l="l" r="r" t="t"/>
            <a:pathLst>
              <a:path extrusionOk="0" h="6105378" w="11527170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28600">
            <a:solidFill>
              <a:schemeClr val="lt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3"/>
          <p:cNvSpPr txBox="1"/>
          <p:nvPr/>
        </p:nvSpPr>
        <p:spPr>
          <a:xfrm rot="-1912800">
            <a:off x="-2058480" y="754560"/>
            <a:ext cx="8604360" cy="190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Competition</a:t>
            </a:r>
            <a:endParaRPr b="0" sz="5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5120" y="691920"/>
            <a:ext cx="5051160" cy="159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5000" y="1181520"/>
            <a:ext cx="2660040" cy="265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32320" y="2743200"/>
            <a:ext cx="3996720" cy="264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89720" y="3474720"/>
            <a:ext cx="3039480" cy="303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48235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3160" y="356400"/>
            <a:ext cx="6501240" cy="6501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4487760" y="800280"/>
            <a:ext cx="7052760" cy="5656680"/>
          </a:xfrm>
          <a:prstGeom prst="rect">
            <a:avLst/>
          </a:prstGeom>
          <a:solidFill>
            <a:srgbClr val="548135">
              <a:alpha val="8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 flipH="1">
            <a:off x="0" y="0"/>
            <a:ext cx="12191760" cy="6857640"/>
          </a:xfrm>
          <a:custGeom>
            <a:rect b="b" l="l" r="r" t="t"/>
            <a:pathLst>
              <a:path extrusionOk="0" h="6105378" w="11527170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28600">
            <a:solidFill>
              <a:schemeClr val="lt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4"/>
          <p:cNvSpPr txBox="1"/>
          <p:nvPr/>
        </p:nvSpPr>
        <p:spPr>
          <a:xfrm rot="-1912800">
            <a:off x="-2391480" y="826200"/>
            <a:ext cx="8604360" cy="121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Financials</a:t>
            </a:r>
            <a:endParaRPr b="0" sz="5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3108960" y="1627200"/>
            <a:ext cx="778212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Kondisi keuangan kami ada di posisi awal startup. </a:t>
            </a:r>
            <a:endParaRPr b="0" sz="3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3200400" y="2778480"/>
            <a:ext cx="7782120" cy="57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Approx : 3jt/bulan</a:t>
            </a:r>
            <a:endParaRPr b="0" sz="3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3108960" y="3463200"/>
            <a:ext cx="7782120" cy="252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Dalam 3 tahun ke depan kami memproyeksikan pertumbuhan mulai dari 5jt/bulan hingga </a:t>
            </a:r>
            <a:endParaRPr b="0" sz="3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10jt/bulan, melalui platform kami</a:t>
            </a:r>
            <a:endParaRPr b="0" sz="3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48235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9400" y="462960"/>
            <a:ext cx="6017400" cy="60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/>
          <p:nvPr/>
        </p:nvSpPr>
        <p:spPr>
          <a:xfrm>
            <a:off x="4487760" y="609480"/>
            <a:ext cx="6960960" cy="5847120"/>
          </a:xfrm>
          <a:prstGeom prst="rect">
            <a:avLst/>
          </a:prstGeom>
          <a:solidFill>
            <a:srgbClr val="548135">
              <a:alpha val="8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 flipH="1">
            <a:off x="0" y="0"/>
            <a:ext cx="12191760" cy="6857640"/>
          </a:xfrm>
          <a:custGeom>
            <a:rect b="b" l="l" r="r" t="t"/>
            <a:pathLst>
              <a:path extrusionOk="0" h="6105378" w="11527170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28600">
            <a:solidFill>
              <a:schemeClr val="lt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5"/>
          <p:cNvSpPr txBox="1"/>
          <p:nvPr/>
        </p:nvSpPr>
        <p:spPr>
          <a:xfrm rot="-1912800">
            <a:off x="-2808000" y="426600"/>
            <a:ext cx="8604360" cy="168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Funding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Needs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3108960" y="1519200"/>
            <a:ext cx="7782120" cy="393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Kami berencana mengumpulkan dana </a:t>
            </a:r>
            <a:r>
              <a:rPr b="1" i="1" lang="en-US" sz="3600" u="sng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Rp 25jt</a:t>
            </a:r>
            <a:r>
              <a:rPr b="1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untuk mengembangkan platform yang sedang dalam proses pengujian dan menunjang kegiatan kami untuk terus beroperasi.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48235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6560" y="221040"/>
            <a:ext cx="6501240" cy="65012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/>
          <p:nvPr/>
        </p:nvSpPr>
        <p:spPr>
          <a:xfrm>
            <a:off x="4457880" y="1047600"/>
            <a:ext cx="7082640" cy="5409000"/>
          </a:xfrm>
          <a:prstGeom prst="rect">
            <a:avLst/>
          </a:prstGeom>
          <a:solidFill>
            <a:srgbClr val="548135">
              <a:alpha val="8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 flipH="1">
            <a:off x="0" y="0"/>
            <a:ext cx="12191760" cy="6857640"/>
          </a:xfrm>
          <a:custGeom>
            <a:rect b="b" l="l" r="r" t="t"/>
            <a:pathLst>
              <a:path extrusionOk="0" h="6105378" w="11527170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28600">
            <a:solidFill>
              <a:schemeClr val="lt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6"/>
          <p:cNvSpPr txBox="1"/>
          <p:nvPr/>
        </p:nvSpPr>
        <p:spPr>
          <a:xfrm rot="-1912800">
            <a:off x="-2808000" y="426600"/>
            <a:ext cx="8604360" cy="168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Current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Partner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3108960" y="1267200"/>
            <a:ext cx="7782120" cy="5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 Penjual tanaman hias di batu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 dalam proses dengan beberapa penjual tanaman hias lain di kota batu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Komunitas tanaman hias malang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48235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0680" y="655920"/>
            <a:ext cx="5631840" cy="5631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/>
          <p:nvPr/>
        </p:nvSpPr>
        <p:spPr>
          <a:xfrm>
            <a:off x="4487760" y="570240"/>
            <a:ext cx="6980040" cy="5886720"/>
          </a:xfrm>
          <a:prstGeom prst="rect">
            <a:avLst/>
          </a:prstGeom>
          <a:solidFill>
            <a:srgbClr val="548135">
              <a:alpha val="8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 flipH="1">
            <a:off x="0" y="0"/>
            <a:ext cx="12191760" cy="6857640"/>
          </a:xfrm>
          <a:custGeom>
            <a:rect b="b" l="l" r="r" t="t"/>
            <a:pathLst>
              <a:path extrusionOk="0" h="6105378" w="11527170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28600">
            <a:solidFill>
              <a:schemeClr val="lt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7"/>
          <p:cNvSpPr txBox="1"/>
          <p:nvPr/>
        </p:nvSpPr>
        <p:spPr>
          <a:xfrm rot="-1912800">
            <a:off x="-2865240" y="274320"/>
            <a:ext cx="8604360" cy="168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 b="0" sz="6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n-US" sz="6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endParaRPr b="0" sz="6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3108960" y="1987200"/>
            <a:ext cx="7782120" cy="301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 bukan sekedar aplikasi, ini solusi, edukasi dan karya anak dalam negeri</a:t>
            </a:r>
            <a:endParaRPr b="0" sz="4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9712D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>
            <a:off x="5106600" y="0"/>
            <a:ext cx="7085160" cy="685764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5507640" y="165960"/>
            <a:ext cx="4794480" cy="137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Contact</a:t>
            </a:r>
            <a:endParaRPr b="0" sz="5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86680" y="172080"/>
            <a:ext cx="685764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/>
          <p:nvPr/>
        </p:nvSpPr>
        <p:spPr>
          <a:xfrm>
            <a:off x="4979880" y="0"/>
            <a:ext cx="269640" cy="6857640"/>
          </a:xfrm>
          <a:prstGeom prst="rect">
            <a:avLst/>
          </a:pr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6653880" y="1296360"/>
            <a:ext cx="6857640" cy="5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JL. LOTUS NO 101, SIDOMULYO, BATU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082334059230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KEMBANGin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@KEMBANG.IN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kembangin@gmail.com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28"/>
          <p:cNvCxnSpPr/>
          <p:nvPr/>
        </p:nvCxnSpPr>
        <p:spPr>
          <a:xfrm>
            <a:off x="5575680" y="1343520"/>
            <a:ext cx="468288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9" name="Google Shape;21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3280" y="3609360"/>
            <a:ext cx="819000" cy="8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3280" y="1533600"/>
            <a:ext cx="819000" cy="8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5633640" y="4663800"/>
            <a:ext cx="819000" cy="8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33280" y="2555280"/>
            <a:ext cx="819000" cy="8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5636160" y="5836680"/>
            <a:ext cx="8190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4823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13522" l="0" r="0" t="18012"/>
          <a:stretch/>
        </p:blipFill>
        <p:spPr>
          <a:xfrm>
            <a:off x="3746160" y="605160"/>
            <a:ext cx="8088480" cy="58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3943080" y="1122480"/>
            <a:ext cx="7891560" cy="5524920"/>
          </a:xfrm>
          <a:prstGeom prst="rect">
            <a:avLst/>
          </a:prstGeom>
          <a:solidFill>
            <a:srgbClr val="548135">
              <a:alpha val="8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 flipH="1">
            <a:off x="0" y="0"/>
            <a:ext cx="12191760" cy="6857640"/>
          </a:xfrm>
          <a:custGeom>
            <a:rect b="b" l="l" r="r" t="t"/>
            <a:pathLst>
              <a:path extrusionOk="0" h="6105378" w="11527170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28600">
            <a:solidFill>
              <a:schemeClr val="lt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15"/>
          <p:cNvSpPr txBox="1"/>
          <p:nvPr/>
        </p:nvSpPr>
        <p:spPr>
          <a:xfrm rot="-1906800">
            <a:off x="-2458800" y="751320"/>
            <a:ext cx="8604360" cy="9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Team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116800" y="1649880"/>
            <a:ext cx="6736320" cy="3045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PANJI IMAN BASKORO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VICTORIA LUNA TERANG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MARSELIANUS HERDIAN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7614360" y="1659240"/>
            <a:ext cx="3925800" cy="3045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FOUNDER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CO.FOUNDER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CO.FOUNDER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8113320" y="2075400"/>
            <a:ext cx="55440" cy="354672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4823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7160" y="706680"/>
            <a:ext cx="5443920" cy="544392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4487760" y="647280"/>
            <a:ext cx="7052760" cy="5809680"/>
          </a:xfrm>
          <a:prstGeom prst="rect">
            <a:avLst/>
          </a:prstGeom>
          <a:solidFill>
            <a:srgbClr val="548135">
              <a:alpha val="8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 flipH="1">
            <a:off x="0" y="0"/>
            <a:ext cx="12191760" cy="6857640"/>
          </a:xfrm>
          <a:custGeom>
            <a:rect b="b" l="l" r="r" t="t"/>
            <a:pathLst>
              <a:path extrusionOk="0" h="6105378" w="11527170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28600">
            <a:solidFill>
              <a:schemeClr val="lt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6"/>
          <p:cNvSpPr txBox="1"/>
          <p:nvPr/>
        </p:nvSpPr>
        <p:spPr>
          <a:xfrm rot="-1917000">
            <a:off x="-2458440" y="751680"/>
            <a:ext cx="8604360" cy="9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Fact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2651760" y="2138040"/>
            <a:ext cx="8686800" cy="252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Tanaman hias yang diletakkan dalam ruang rumah sakit dapat membantu pasien merasa lebih baik dan menghilangkan banyak sugesti negatif lainnya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447160" y="5103360"/>
            <a:ext cx="5775120" cy="59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Seong-Hyun Park and Richard H. Mattson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4823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7160" y="706680"/>
            <a:ext cx="5443920" cy="544392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4487760" y="647280"/>
            <a:ext cx="7052760" cy="5809680"/>
          </a:xfrm>
          <a:prstGeom prst="rect">
            <a:avLst/>
          </a:prstGeom>
          <a:solidFill>
            <a:srgbClr val="548135">
              <a:alpha val="8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flipH="1">
            <a:off x="0" y="0"/>
            <a:ext cx="12191760" cy="6857640"/>
          </a:xfrm>
          <a:custGeom>
            <a:rect b="b" l="l" r="r" t="t"/>
            <a:pathLst>
              <a:path extrusionOk="0" h="6105378" w="11527170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28600">
            <a:solidFill>
              <a:schemeClr val="lt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7"/>
          <p:cNvSpPr txBox="1"/>
          <p:nvPr/>
        </p:nvSpPr>
        <p:spPr>
          <a:xfrm rot="-1917000">
            <a:off x="-2458440" y="751680"/>
            <a:ext cx="8604360" cy="9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4812429" y="321361"/>
            <a:ext cx="7782120" cy="1383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Tanaman hias dapat membantu banyak orang, akan tetapi masih menimbulkan beberapa permasalahan antara lain :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1569493" y="2315591"/>
            <a:ext cx="1016758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Belum benar - benar ada pasar untuk mereka yang membutuhkan dan mereka yang ingin menjual tanaman hias.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Belum ada forum dalam bentuk website sebagai wadah pecinta tanaman hias untuk berdiskusi mengenai tanaman hias.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Minimnya pelatihan mengenai tanaman hias bagi petani,penjual, maupun pencinta tanaman hias itu sendiri.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48235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2040" y="358200"/>
            <a:ext cx="6387840" cy="638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4487760" y="246240"/>
            <a:ext cx="7052760" cy="6210360"/>
          </a:xfrm>
          <a:prstGeom prst="rect">
            <a:avLst/>
          </a:prstGeom>
          <a:solidFill>
            <a:srgbClr val="548135">
              <a:alpha val="8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 flipH="1">
            <a:off x="0" y="0"/>
            <a:ext cx="12191760" cy="6857640"/>
          </a:xfrm>
          <a:custGeom>
            <a:rect b="b" l="l" r="r" t="t"/>
            <a:pathLst>
              <a:path extrusionOk="0" h="6105378" w="11527170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28600">
            <a:solidFill>
              <a:schemeClr val="lt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8"/>
          <p:cNvSpPr txBox="1"/>
          <p:nvPr/>
        </p:nvSpPr>
        <p:spPr>
          <a:xfrm rot="-1912800">
            <a:off x="-2458800" y="751320"/>
            <a:ext cx="8604360" cy="9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0" sz="5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3108960" y="1519200"/>
            <a:ext cx="7782120" cy="403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Kami membuat sebuah platform yang dapat mempertemukan petani, penjual dan penikmat tanaman hias. Tidak hanya menjual tapi juga berinteraksi dengan komunitas. Jadi dengan platform yang berupa website ini dapat mengatasi 3 permasalahan antara lain penjualan,forum,dan pelatihan.</a:t>
            </a:r>
            <a:endParaRPr b="0" sz="3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48235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0160" y="534600"/>
            <a:ext cx="5922360" cy="5922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4487760" y="723960"/>
            <a:ext cx="7052760" cy="5732640"/>
          </a:xfrm>
          <a:prstGeom prst="rect">
            <a:avLst/>
          </a:prstGeom>
          <a:solidFill>
            <a:srgbClr val="548135">
              <a:alpha val="8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 flipH="1">
            <a:off x="0" y="0"/>
            <a:ext cx="12191760" cy="6857640"/>
          </a:xfrm>
          <a:custGeom>
            <a:rect b="b" l="l" r="r" t="t"/>
            <a:pathLst>
              <a:path extrusionOk="0" h="6105378" w="11527170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28600">
            <a:solidFill>
              <a:schemeClr val="lt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9"/>
          <p:cNvSpPr txBox="1"/>
          <p:nvPr/>
        </p:nvSpPr>
        <p:spPr>
          <a:xfrm rot="-1912800">
            <a:off x="-2609640" y="437760"/>
            <a:ext cx="860436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3108960" y="1375200"/>
            <a:ext cx="7782120" cy="49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Dengan platform ini pengguna bisa menjual, membeli bunga dan menggunakan fitur-fitur lain seperti pelatihan berbayar, penjualan perlengkapan tanam dan penyewaan tanaman hias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48235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0160" y="705960"/>
            <a:ext cx="5750640" cy="575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4487760" y="705960"/>
            <a:ext cx="7052760" cy="5750640"/>
          </a:xfrm>
          <a:prstGeom prst="rect">
            <a:avLst/>
          </a:prstGeom>
          <a:solidFill>
            <a:srgbClr val="548135">
              <a:alpha val="8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>
            <a:off x="0" y="0"/>
            <a:ext cx="12191760" cy="6857640"/>
          </a:xfrm>
          <a:custGeom>
            <a:rect b="b" l="l" r="r" t="t"/>
            <a:pathLst>
              <a:path extrusionOk="0" h="6105378" w="11527170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28600">
            <a:solidFill>
              <a:schemeClr val="lt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20"/>
          <p:cNvSpPr txBox="1"/>
          <p:nvPr/>
        </p:nvSpPr>
        <p:spPr>
          <a:xfrm rot="-1912800">
            <a:off x="-2391480" y="894600"/>
            <a:ext cx="8604360" cy="9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Market Size</a:t>
            </a:r>
            <a:endParaRPr b="0" sz="4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3108960" y="1555200"/>
            <a:ext cx="7782120" cy="393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 Malang Raya terdapat lebih dari 25.000 penggemar dan penjual tanaman hias yang menghabiskan biaya mulai dari Rp 50.000 – Rp 700.000 per bulan untuk hobi mereka. 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48235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0160" y="705960"/>
            <a:ext cx="5750640" cy="575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/>
          <p:nvPr/>
        </p:nvSpPr>
        <p:spPr>
          <a:xfrm>
            <a:off x="4487760" y="705960"/>
            <a:ext cx="7052760" cy="5750640"/>
          </a:xfrm>
          <a:prstGeom prst="rect">
            <a:avLst/>
          </a:prstGeom>
          <a:solidFill>
            <a:srgbClr val="548135">
              <a:alpha val="8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 flipH="1">
            <a:off x="0" y="0"/>
            <a:ext cx="12191760" cy="6857640"/>
          </a:xfrm>
          <a:custGeom>
            <a:rect b="b" l="l" r="r" t="t"/>
            <a:pathLst>
              <a:path extrusionOk="0" h="6105378" w="11527170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28600">
            <a:solidFill>
              <a:schemeClr val="lt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21"/>
          <p:cNvSpPr txBox="1"/>
          <p:nvPr/>
        </p:nvSpPr>
        <p:spPr>
          <a:xfrm rot="-1912800">
            <a:off x="-2391480" y="894600"/>
            <a:ext cx="8604360" cy="9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Demographic</a:t>
            </a:r>
            <a:endParaRPr b="0" sz="4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9800" y="1920240"/>
            <a:ext cx="3130920" cy="313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9080" y="1949760"/>
            <a:ext cx="3130920" cy="31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/>
          <p:nvPr/>
        </p:nvSpPr>
        <p:spPr>
          <a:xfrm>
            <a:off x="8559360" y="5119200"/>
            <a:ext cx="1554480" cy="69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3540960" y="5119200"/>
            <a:ext cx="1554480" cy="69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63%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48235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 rot="5400000">
            <a:off x="944640" y="-944280"/>
            <a:ext cx="3038400" cy="4927320"/>
          </a:xfrm>
          <a:prstGeom prst="rtTriangle">
            <a:avLst/>
          </a:prstGeom>
          <a:solidFill>
            <a:srgbClr val="4971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 flipH="1">
            <a:off x="0" y="0"/>
            <a:ext cx="12191760" cy="6857640"/>
          </a:xfrm>
          <a:custGeom>
            <a:rect b="b" l="l" r="r" t="t"/>
            <a:pathLst>
              <a:path extrusionOk="0" h="6105378" w="11527170">
                <a:moveTo>
                  <a:pt x="0" y="0"/>
                </a:moveTo>
                <a:lnTo>
                  <a:pt x="6921453" y="14514"/>
                </a:lnTo>
                <a:lnTo>
                  <a:pt x="11527170" y="2704346"/>
                </a:lnTo>
                <a:lnTo>
                  <a:pt x="11512656" y="6105378"/>
                </a:lnTo>
                <a:lnTo>
                  <a:pt x="0" y="610537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28600">
            <a:solidFill>
              <a:schemeClr val="lt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2"/>
          <p:cNvSpPr txBox="1"/>
          <p:nvPr/>
        </p:nvSpPr>
        <p:spPr>
          <a:xfrm rot="-1912800">
            <a:off x="-2751840" y="409680"/>
            <a:ext cx="8604360" cy="177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Current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Traction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3108960" y="1591200"/>
            <a:ext cx="7782120" cy="447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Kami ada dalam proses uji coba platform yang akan digunakan untuk pengguna kami. Transaksi saat ini hanya dilakukan melalui kontak manual dibantu dengan website dan sosial media.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