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16720" y="1054440"/>
            <a:ext cx="45712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162" strike="noStrike">
                <a:solidFill>
                  <a:srgbClr val="000000"/>
                </a:solidFill>
                <a:latin typeface="Arial"/>
                <a:ea typeface="DejaVu Sans"/>
              </a:rPr>
              <a:t>UTS 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400" spc="162" strike="noStrike">
                <a:solidFill>
                  <a:srgbClr val="000000"/>
                </a:solidFill>
                <a:latin typeface="Arial"/>
                <a:ea typeface="DejaVu Sans"/>
              </a:rPr>
              <a:t>CLOUD COMPUTING 2019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94960" y="731520"/>
            <a:ext cx="4956480" cy="3839760"/>
          </a:xfrm>
          <a:prstGeom prst="rect">
            <a:avLst/>
          </a:prstGeom>
          <a:noFill/>
          <a:ln w="127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502880" y="182880"/>
            <a:ext cx="5237640" cy="52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856800"/>
            <a:ext cx="9143280" cy="42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From technical prespective aruba is the winner, but from business prespective cloudkilat is more efective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Both aruba and cloudkilat market is very competitive. Aruba starting to ambush asia market, mean while Cloudkilat is still consistent in local Indonesian market.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88720" y="1188720"/>
            <a:ext cx="26305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Terimakasih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94960" y="731520"/>
            <a:ext cx="3767760" cy="3839760"/>
          </a:xfrm>
          <a:prstGeom prst="rect">
            <a:avLst/>
          </a:prstGeom>
          <a:noFill/>
          <a:ln w="127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459240" y="183240"/>
            <a:ext cx="5237640" cy="52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rcRect l="0" t="0" r="0" b="51883"/>
          <a:stretch/>
        </p:blipFill>
        <p:spPr>
          <a:xfrm>
            <a:off x="6600240" y="2320200"/>
            <a:ext cx="3255120" cy="15652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457200" y="274320"/>
            <a:ext cx="45712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162" strike="noStrike">
                <a:solidFill>
                  <a:srgbClr val="000000"/>
                </a:solidFill>
                <a:latin typeface="Arial"/>
                <a:ea typeface="DejaVu Sans"/>
              </a:rPr>
              <a:t>Anggota Kelompok 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6980040" y="491760"/>
            <a:ext cx="2454120" cy="27079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2776320" y="3765240"/>
            <a:ext cx="32328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162" strike="noStrike">
                <a:solidFill>
                  <a:srgbClr val="000000"/>
                </a:solidFill>
                <a:latin typeface="Arial"/>
                <a:ea typeface="DejaVu Sans"/>
              </a:rPr>
              <a:t>Melanaumi Apriza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162" strike="noStrike">
                <a:solidFill>
                  <a:srgbClr val="000000"/>
                </a:solidFill>
                <a:latin typeface="Arial"/>
                <a:ea typeface="DejaVu Sans"/>
              </a:rPr>
              <a:t>Fahira Sa'i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162" strike="noStrike">
                <a:solidFill>
                  <a:srgbClr val="000000"/>
                </a:solidFill>
                <a:latin typeface="Arial"/>
                <a:ea typeface="DejaVu Sans"/>
              </a:rPr>
              <a:t>171111110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6560" y="1387800"/>
            <a:ext cx="33825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400" spc="162" strike="noStrike">
                <a:solidFill>
                  <a:srgbClr val="000000"/>
                </a:solidFill>
                <a:latin typeface="Arial"/>
                <a:ea typeface="DejaVu Sans"/>
              </a:rPr>
              <a:t>Panji Iman Baskoro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162" strike="noStrike">
                <a:solidFill>
                  <a:srgbClr val="000000"/>
                </a:solidFill>
                <a:latin typeface="Arial"/>
                <a:ea typeface="DejaVu Sans"/>
              </a:rPr>
              <a:t>17111023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rcRect l="0" t="0" r="0" b="51883"/>
          <a:stretch/>
        </p:blipFill>
        <p:spPr>
          <a:xfrm>
            <a:off x="-55440" y="4651920"/>
            <a:ext cx="3255120" cy="1565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329760" y="2834640"/>
            <a:ext cx="2468160" cy="270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-1800" y="0"/>
            <a:ext cx="10078920" cy="56685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442560" y="1953360"/>
            <a:ext cx="3432240" cy="17164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rcRect l="14221" t="49790" r="66277" b="0"/>
          <a:stretch/>
        </p:blipFill>
        <p:spPr>
          <a:xfrm>
            <a:off x="421200" y="312840"/>
            <a:ext cx="3016800" cy="361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rcRect l="-886" t="51783" r="8223" b="0"/>
          <a:stretch/>
        </p:blipFill>
        <p:spPr>
          <a:xfrm>
            <a:off x="385200" y="126360"/>
            <a:ext cx="4277520" cy="10346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834800" y="321840"/>
            <a:ext cx="742320" cy="7423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57200" y="1361160"/>
            <a:ext cx="914328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Datacenter Location: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Indonesia (a member of infinsys company)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Plus about cloudkilat (+) 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Interesting service and product plan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Cheap Price for newbie users or small company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24/7 Customer Service &amp; Customer Support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good relation with local community such as KLIM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Minus about cloudkilat (-):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It’s feature is limited, the cause is business purpose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further more it’s feature is just “enough”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Only Available in Indonesia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rcRect l="-886" t="51783" r="8223" b="0"/>
          <a:stretch/>
        </p:blipFill>
        <p:spPr>
          <a:xfrm>
            <a:off x="385200" y="126360"/>
            <a:ext cx="4277520" cy="10346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834800" y="321840"/>
            <a:ext cx="742320" cy="7423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457200" y="1361160"/>
            <a:ext cx="914328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Kilat VM 2.0 SSD Start from Rp 90.000/Month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Kilat Storage Start form  Rp 30.000/month (Object Storage)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Kilat IRON PaaS Start from Rp 45.000/month support container docker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Kilat Hosting Start from Rp 50.000/month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Kilat Plesk VM + Plesk Panel Rp 350.000/month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Add-on feature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Panel kontrol, Apps management, SSL, Domain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200400" y="487440"/>
            <a:ext cx="742320" cy="7423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96640" y="199440"/>
            <a:ext cx="2648160" cy="132480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457200" y="1468800"/>
            <a:ext cx="9143280" cy="40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Lokasi Datacenter 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czech, Italy, France, Germany, United Kingdom, Poland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Plus about arubacloud (+) 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runGlobally available across europe and america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Free Trial for 10 Euro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 on services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Cloud PaaS Jelastic*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Minus about arubacloud (-):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Frequently reported down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Bad Customer Services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Service is making customer Go Away (by hostadvice.com 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200400" y="487440"/>
            <a:ext cx="742320" cy="7423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96640" y="199440"/>
            <a:ext cx="2648160" cy="132480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457200" y="1684800"/>
            <a:ext cx="914328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Cloud VPS Start from €2.79+VAT/month vmware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Cloud PRO Start from €2.79+VAT/month vmware/v-sphere (on-premiese cloud)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Jelastic PaaS &amp; CaaS mulai dari €25.99+VAT/month Jelastic PaaS Cloud Platform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Add-on Feature 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Cloud Backup, Cloud object Storage 3S, Private Cloud, Cloud Monitoring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5760" y="639360"/>
            <a:ext cx="1645560" cy="8233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rcRect l="10674" t="6299" r="11309" b="6609"/>
          <a:stretch/>
        </p:blipFill>
        <p:spPr>
          <a:xfrm>
            <a:off x="2571120" y="608400"/>
            <a:ext cx="7131960" cy="447768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842400" y="1555560"/>
            <a:ext cx="620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162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162360" y="2377440"/>
            <a:ext cx="2306160" cy="115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16720" y="2286000"/>
            <a:ext cx="5009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162" strike="noStrike">
                <a:solidFill>
                  <a:srgbClr val="000000"/>
                </a:solidFill>
                <a:latin typeface="Arial"/>
                <a:ea typeface="DejaVu Sans"/>
              </a:rPr>
              <a:t>KESIMPULAN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94960" y="731520"/>
            <a:ext cx="5322240" cy="3839760"/>
          </a:xfrm>
          <a:prstGeom prst="rect">
            <a:avLst/>
          </a:prstGeom>
          <a:noFill/>
          <a:ln w="127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502880" y="182880"/>
            <a:ext cx="5237640" cy="52376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rcRect l="-886" t="51783" r="8223" b="0"/>
          <a:stretch/>
        </p:blipFill>
        <p:spPr>
          <a:xfrm>
            <a:off x="1097280" y="1097280"/>
            <a:ext cx="3474000" cy="84024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3171600" y="3182040"/>
            <a:ext cx="2285280" cy="114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2019-10-27T10:45:17Z</dcterms:created>
  <dc:creator/>
  <dc:description/>
  <dc:language>en-US</dc:language>
  <cp:lastModifiedBy/>
  <dcterms:modified xsi:type="dcterms:W3CDTF">2019-10-28T13:52:32Z</dcterms:modified>
  <cp:revision>7</cp:revision>
  <dc:subject/>
  <dc:title/>
</cp:coreProperties>
</file>