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9906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20">
          <p15:clr>
            <a:srgbClr val="A4A3A4"/>
          </p15:clr>
        </p15:guide>
        <p15:guide id="2" pos="21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218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60613" y="1143000"/>
            <a:ext cx="2136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d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360613" y="1143000"/>
            <a:ext cx="2136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410740" y="4886773"/>
            <a:ext cx="5862044" cy="23774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-ID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Keahlian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740" y="887235"/>
            <a:ext cx="1136775" cy="164200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2457868" y="193655"/>
            <a:ext cx="19422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-I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Curriculum vitae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457868" y="128016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773936" y="765678"/>
            <a:ext cx="495604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 		: Panji Iman Baskoro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Tempat Tanggal Lahir	: Sidoarjo, 10 Maret 1999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Alamat		: Perum. Griya Permata Alam blok 		  	  RB 17, Desa Ngijo, Kecamatan 			  Karangploso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 HP		: 0895326927698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Jenis Kelamin	: Laki-laki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		: panjidia995@gmail.com	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10740" y="3026896"/>
            <a:ext cx="2789660" cy="230625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Pendidikan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10740" y="3275332"/>
            <a:ext cx="278966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SMP Negeri 1 Karangploso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SMK Negeri 8 Malang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Informal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Siswa di kelas online nolsatu.id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410740" y="5297176"/>
            <a:ext cx="586204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Membangun Front-end website dengan MaterializeCss dan Foundation css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Membangun Back-end website dengan PHP, angularjs &amp; beberapa framework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Mempelajari DevOps dengan docker, kubernetes dan Openstack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Mempelajari object storage dengan ceph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Tertarik pada Big Data &amp; data analytics </a:t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410740" y="6675244"/>
            <a:ext cx="5862044" cy="23774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Pengalaman Kerja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10740" y="7085647"/>
            <a:ext cx="586204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Juli 2015 – November 2015	: Magang di PPTIK Universitas Brawijaya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2014 – Sekarang		: Bekerja di antirayapmalang.com di 				  bagian administrasi dan IT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Maret 2018 – sekarang 		: Freelance web developer di 				  bijancot.github.io</a:t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3483124" y="3026895"/>
            <a:ext cx="2789660" cy="230625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Tautan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13"/>
          <p:cNvGrpSpPr/>
          <p:nvPr/>
        </p:nvGrpSpPr>
        <p:grpSpPr>
          <a:xfrm>
            <a:off x="3557746" y="3308359"/>
            <a:ext cx="1119358" cy="307777"/>
            <a:chOff x="3473663" y="3178001"/>
            <a:chExt cx="1119358" cy="307777"/>
          </a:xfrm>
        </p:grpSpPr>
        <p:pic>
          <p:nvPicPr>
            <p:cNvPr descr="Image result for github icon png transparent" id="101" name="Google Shape;101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73663" y="3209599"/>
              <a:ext cx="260149" cy="2601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3"/>
            <p:cNvSpPr txBox="1"/>
            <p:nvPr/>
          </p:nvSpPr>
          <p:spPr>
            <a:xfrm>
              <a:off x="3754937" y="3178001"/>
              <a:ext cx="8380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bijancot</a:t>
              </a:r>
              <a:endParaRPr/>
            </a:p>
          </p:txBody>
        </p:sp>
      </p:grpSp>
      <p:pic>
        <p:nvPicPr>
          <p:cNvPr descr="Image result for linkedin icon png transparent" id="103" name="Google Shape;10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4306" y="3692054"/>
            <a:ext cx="227028" cy="22702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3832917" y="3632166"/>
            <a:ext cx="16114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Panji Iman Baskoro</a:t>
            </a:r>
            <a:endParaRPr/>
          </a:p>
        </p:txBody>
      </p:sp>
      <p:pic>
        <p:nvPicPr>
          <p:cNvPr descr="Image result for website icon png transparent" id="105" name="Google Shape;10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69236" y="3971348"/>
            <a:ext cx="243588" cy="243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/>
        </p:nvSpPr>
        <p:spPr>
          <a:xfrm>
            <a:off x="3832916" y="3939943"/>
            <a:ext cx="16114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https://bijancot.me</a:t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410740" y="8427857"/>
            <a:ext cx="5862044" cy="23774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Portofolio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410740" y="8838260"/>
            <a:ext cx="58620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Portofolio bisa anda lihat di : https://bijancot.github.io dan https://bijancot.me </a:t>
            </a:r>
            <a:endParaRPr/>
          </a:p>
        </p:txBody>
      </p:sp>
      <p:pic>
        <p:nvPicPr>
          <p:cNvPr descr="Image result for instagram icon png transparent" id="109" name="Google Shape;10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73069" y="4298452"/>
            <a:ext cx="243589" cy="24358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 txBox="1"/>
          <p:nvPr/>
        </p:nvSpPr>
        <p:spPr>
          <a:xfrm>
            <a:off x="3811607" y="4264568"/>
            <a:ext cx="16114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@panjidia_995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