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8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89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5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9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0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1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9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346A-4E81-4E92-AB6F-F5CFEC61921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E549-9795-4A6F-A15A-CE84E5D9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2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8088"/>
            <a:ext cx="9144000" cy="1579894"/>
          </a:xfrm>
        </p:spPr>
        <p:txBody>
          <a:bodyPr/>
          <a:lstStyle/>
          <a:p>
            <a:r>
              <a:rPr lang="en-IN" dirty="0" smtClean="0"/>
              <a:t>Food Sharing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Everyday lots of food are wasted in private parties, hotels , restaurants etc. which is thrown away. There is also a need of food by many of people working in offices away from home and any other parties where there is a shortage of food etc. Our app aims to bridge the gap between the two.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6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Business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Payment will be made by the customers having food shortage.</a:t>
            </a:r>
          </a:p>
          <a:p>
            <a:pPr marL="0" indent="0">
              <a:buNone/>
            </a:pPr>
            <a:r>
              <a:rPr lang="en-IN" dirty="0"/>
              <a:t>T</a:t>
            </a:r>
            <a:r>
              <a:rPr lang="en-IN" dirty="0" smtClean="0"/>
              <a:t>he optimum price will be set by the Food Sellers which will be the cost for purchasing </a:t>
            </a:r>
            <a:r>
              <a:rPr lang="en-IN" smtClean="0"/>
              <a:t>food for the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63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HTML</a:t>
            </a:r>
          </a:p>
          <a:p>
            <a:pPr marL="0" indent="0">
              <a:buNone/>
            </a:pPr>
            <a:r>
              <a:rPr lang="en-IN" dirty="0" smtClean="0"/>
              <a:t>CSS</a:t>
            </a:r>
          </a:p>
          <a:p>
            <a:pPr marL="0" indent="0">
              <a:buNone/>
            </a:pPr>
            <a:r>
              <a:rPr lang="en-IN" dirty="0" smtClean="0"/>
              <a:t>Bootstrap</a:t>
            </a:r>
          </a:p>
          <a:p>
            <a:pPr marL="0" indent="0">
              <a:buNone/>
            </a:pPr>
            <a:r>
              <a:rPr lang="en-IN" dirty="0" smtClean="0"/>
              <a:t>JavaScript</a:t>
            </a:r>
          </a:p>
          <a:p>
            <a:pPr marL="0" indent="0">
              <a:buNone/>
            </a:pPr>
            <a:r>
              <a:rPr lang="en-IN" smtClean="0"/>
              <a:t>Firebase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94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Food Sharing app</vt:lpstr>
      <vt:lpstr>Business Model</vt:lpstr>
      <vt:lpstr>Technology 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Sharing app</dc:title>
  <dc:creator>Atul Kumar Agrawal</dc:creator>
  <cp:lastModifiedBy>Atul Kumar Agrawal</cp:lastModifiedBy>
  <cp:revision>8</cp:revision>
  <dcterms:created xsi:type="dcterms:W3CDTF">2018-11-03T12:23:16Z</dcterms:created>
  <dcterms:modified xsi:type="dcterms:W3CDTF">2018-11-03T20:38:12Z</dcterms:modified>
</cp:coreProperties>
</file>