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7" r:id="rId4"/>
    <p:sldId id="258" r:id="rId5"/>
    <p:sldId id="261" r:id="rId6"/>
    <p:sldId id="259" r:id="rId7"/>
    <p:sldId id="268" r:id="rId8"/>
    <p:sldId id="262" r:id="rId9"/>
    <p:sldId id="260" r:id="rId10"/>
    <p:sldId id="263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517E-8CF0-49A8-9891-BFBCE5B3DAF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B9CD-CF1B-4817-9A2F-772718A9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7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59436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Bijay Rijal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suitable for small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fail to meet the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 training for the project members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consuming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generate complex reports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Mavenlink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Smartsheet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Wrike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LiquidPlanner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Workfront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WorkZone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Edwardian Script ITC" pitchFamily="66" charset="0"/>
              </a:rPr>
              <a:t>Thank You</a:t>
            </a:r>
            <a:endParaRPr lang="en-US" sz="7200" b="1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 and Project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Challenges of Project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Project Management System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Need of Project Management System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of Project Management System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Drawbacks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Examples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a Project?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definite start and end point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Attempts to achieve something new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 is over once the end point is reached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Project Management?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19811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“Project Management is the planning, organizing, directing and controlling resources to complete specific goals and objectives”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Challenge of Project Management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449782"/>
            <a:ext cx="1981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Quality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3449782"/>
            <a:ext cx="1981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Cost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1735282"/>
            <a:ext cx="1981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49782" y="3144982"/>
            <a:ext cx="2286000" cy="1447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6200000">
            <a:off x="4267200" y="2667000"/>
            <a:ext cx="533400" cy="381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895601" y="3657600"/>
            <a:ext cx="533400" cy="381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15000" y="3657600"/>
            <a:ext cx="533400" cy="381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Project Management System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Desktop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Web- based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Single user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Collaborative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Why we need Project Management System?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control and budget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Quality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Report generation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3400" y="1676400"/>
            <a:ext cx="3352800" cy="3962400"/>
            <a:chOff x="533400" y="1676400"/>
            <a:chExt cx="3352800" cy="3962400"/>
          </a:xfrm>
        </p:grpSpPr>
        <p:sp>
          <p:nvSpPr>
            <p:cNvPr id="4" name="Rectangle 3"/>
            <p:cNvSpPr/>
            <p:nvPr/>
          </p:nvSpPr>
          <p:spPr>
            <a:xfrm>
              <a:off x="533400" y="1676400"/>
              <a:ext cx="3352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Project Based Organizations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85800" y="2286000"/>
              <a:ext cx="0" cy="312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838200" y="2594264"/>
              <a:ext cx="3048000" cy="5299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Software Developers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3429000"/>
              <a:ext cx="3048000" cy="5299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Construction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4270664"/>
              <a:ext cx="3048000" cy="5299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Consultants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200" y="5108864"/>
              <a:ext cx="3048000" cy="5299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Advertising agencies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685800" y="2859232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5800" y="44958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" y="5410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257800" y="1676400"/>
            <a:ext cx="3352800" cy="3962400"/>
            <a:chOff x="533400" y="1676400"/>
            <a:chExt cx="3352800" cy="3962400"/>
          </a:xfrm>
        </p:grpSpPr>
        <p:sp>
          <p:nvSpPr>
            <p:cNvPr id="28" name="Rectangle 27"/>
            <p:cNvSpPr/>
            <p:nvPr/>
          </p:nvSpPr>
          <p:spPr>
            <a:xfrm>
              <a:off x="533400" y="1676400"/>
              <a:ext cx="3352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Process Based Organizations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85800" y="2286000"/>
              <a:ext cx="0" cy="312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38200" y="2594264"/>
              <a:ext cx="3048000" cy="5299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Utilities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8200" y="3429000"/>
              <a:ext cx="3048000" cy="5299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Manufacturers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8200" y="4270664"/>
              <a:ext cx="3048000" cy="5299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NGOs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38200" y="5108864"/>
              <a:ext cx="3048000" cy="5299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Governments Departments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5410200" y="28194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102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44958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10200" y="5410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185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Outline</vt:lpstr>
      <vt:lpstr>What is a Project?</vt:lpstr>
      <vt:lpstr>What is Project Management?</vt:lpstr>
      <vt:lpstr>Challenge of Project Management</vt:lpstr>
      <vt:lpstr>Project Management System</vt:lpstr>
      <vt:lpstr>Types</vt:lpstr>
      <vt:lpstr>Why we need Project Management System?</vt:lpstr>
      <vt:lpstr>Scope</vt:lpstr>
      <vt:lpstr>Drawbacks</vt:lpstr>
      <vt:lpstr>Examples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Project?</dc:title>
  <dc:creator>Microsoft</dc:creator>
  <cp:lastModifiedBy>Microsoft</cp:lastModifiedBy>
  <cp:revision>44</cp:revision>
  <dcterms:created xsi:type="dcterms:W3CDTF">2016-02-13T11:59:48Z</dcterms:created>
  <dcterms:modified xsi:type="dcterms:W3CDTF">2016-02-22T10:09:36Z</dcterms:modified>
</cp:coreProperties>
</file>