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5"/>
    <p:restoredTop sz="94635"/>
  </p:normalViewPr>
  <p:slideViewPr>
    <p:cSldViewPr snapToGrid="0" snapToObjects="1">
      <p:cViewPr varScale="1">
        <p:scale>
          <a:sx n="106" d="100"/>
          <a:sy n="106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B0EE8-38C6-7D4A-ADF2-54F45AF5E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987804-EF7B-BF4C-B345-E8922764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42C2B-B4DA-F341-96C3-FA9AB246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412E-5DF1-A240-BDC2-3F9180B515E4}" type="datetimeFigureOut">
              <a:t>2018/11/6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AF487A-0AB1-1041-BB89-94CEE297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08E7408-F957-A14B-B375-7F4EA788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4288-F305-2641-8122-CE85E39D81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886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816CB-24C7-7D49-9EF4-1C5CE088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4B2F1C49-1BC6-C842-9E6B-033788F47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4D2EB-DA68-C841-9CBC-9B6320A8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412E-5DF1-A240-BDC2-3F9180B515E4}" type="datetimeFigureOut">
              <a:t>2018/11/6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58299-E520-254B-82B6-868CAA8E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380A2BF-4017-3D44-ABBD-1513B061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4288-F305-2641-8122-CE85E39D81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07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E76302-F3BB-8A43-9E73-A96873CD2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D286D9CE-025C-A144-9B52-51862349C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F0E82-616A-554E-90F3-A529AFC6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412E-5DF1-A240-BDC2-3F9180B515E4}" type="datetimeFigureOut">
              <a:t>2018/11/6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F0384-99B8-B14D-B8DA-E85D42BC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AB3FC7B-D6D5-8E48-8929-49C27356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4288-F305-2641-8122-CE85E39D81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76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9D416-F242-364F-BD85-60803341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41B18-D44A-E846-A772-46CBE367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4C4D0-15EE-D840-98E3-DC032D7D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412E-5DF1-A240-BDC2-3F9180B515E4}" type="datetimeFigureOut">
              <a:t>2018/11/6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AABF3-776C-D54D-9387-4EBB82D6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2F3D9C0-784D-564A-B63A-AEF3213A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4288-F305-2641-8122-CE85E39D81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966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4FDB3-1C55-B640-AE76-5E7625A2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409962-B5AA-CA49-ADD1-22B84A7F7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B6DAE-9C78-BF44-BD3E-0349D359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412E-5DF1-A240-BDC2-3F9180B515E4}" type="datetimeFigureOut">
              <a:t>2018/11/6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86DEE-6269-BB48-A648-D58C274A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DB665FB-AD30-BF44-9AF6-92E853AA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4288-F305-2641-8122-CE85E39D81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49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2F4F6-0A1F-A247-8F9F-B425AE17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C4D8B-8658-6644-A52A-BDB66582E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044CAD-5B36-9E44-80DD-3F68B253A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57CBC0-C2B4-4144-866F-A26FA1BA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412E-5DF1-A240-BDC2-3F9180B515E4}" type="datetimeFigureOut">
              <a:t>2018/11/6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D496C-EE64-EF47-9E71-26800746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73346529-54A0-1E4A-854A-C90A15EB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4288-F305-2641-8122-CE85E39D81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210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5FB4-26BB-5744-AEBD-B41D1E1D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ACDBEE-2DB6-EF49-BA9B-F30BC2998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99FF8-6A30-2645-9772-859B9F3FE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E41DB4-1FB5-694F-A77D-B0F37A3C4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A982F3-754D-434E-9AA0-96A379E27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625B09-44F1-BA48-997D-4497B2E4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412E-5DF1-A240-BDC2-3F9180B515E4}" type="datetimeFigureOut">
              <a:t>2018/11/6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9EDB16-59D4-EC4E-8E41-9C90D576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12018A3B-5523-2640-B207-B6D423FC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4288-F305-2641-8122-CE85E39D81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CB7B9-180F-E746-B9AF-43540D16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C9A6C6-F688-6B4F-99CA-0E9595CE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412E-5DF1-A240-BDC2-3F9180B515E4}" type="datetimeFigureOut">
              <a:t>2018/11/6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B6BA19-12DA-B543-A5E8-F6DF0A33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CC128F70-D434-1F43-B0F1-03CC7C1F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4288-F305-2641-8122-CE85E39D81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27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8407C0-FB70-5948-BC6E-D766131C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412E-5DF1-A240-BDC2-3F9180B515E4}" type="datetimeFigureOut">
              <a:t>2018/11/6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C86A8F-5A2B-A242-BEDE-BD0AB564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F7624C5D-6F12-7F4F-8528-C43927CF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4288-F305-2641-8122-CE85E39D81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676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4E06E-7E09-1C48-86F3-C51FCA27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DB471-3525-3D44-BB79-038D0F993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3C9EF4-0630-B340-87B9-4826D97F3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341301-BE88-864A-95D9-666CBE88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412E-5DF1-A240-BDC2-3F9180B515E4}" type="datetimeFigureOut">
              <a:t>2018/11/6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04E426-5EE2-8F4F-AAB9-925C68D7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02F60054-2A76-AE4C-B676-EA5CD741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4288-F305-2641-8122-CE85E39D81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347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ACB19-EA46-1F4B-85BD-F96F87F3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B4839E-BA30-8446-85F8-C20DC33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D85C82-FA51-2442-9C27-C6B67733B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A5998-7140-1647-9A5C-1946DB3F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412E-5DF1-A240-BDC2-3F9180B515E4}" type="datetimeFigureOut">
              <a:t>2018/11/6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9B915-B2D2-494C-987B-DB623D93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ED740B-048F-344C-BE25-760DF3A8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4288-F305-2641-8122-CE85E39D81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395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01E75E-47F3-B34E-B359-E3CC776A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34A3C8-9689-4E44-8513-E16C69892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F7930-A10D-8A4A-933E-A4950AD1C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6412E-5DF1-A240-BDC2-3F9180B515E4}" type="datetimeFigureOut">
              <a:t>2018/11/6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2576E-1D3D-1142-95CF-B2E956DF0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EB459D9-496C-EE46-84E5-007B0A6F3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54288-F305-2641-8122-CE85E39D811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72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5D40A6-9700-2646-8966-7E68985C7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4" y="1103730"/>
            <a:ext cx="10432287" cy="4351338"/>
          </a:xfrm>
        </p:spPr>
      </p:pic>
    </p:spTree>
    <p:extLst>
      <p:ext uri="{BB962C8B-B14F-4D97-AF65-F5344CB8AC3E}">
        <p14:creationId xmlns:p14="http://schemas.microsoft.com/office/powerpoint/2010/main" val="100668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216520C-28F7-6C4D-9755-E512A06AA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52" y="1091699"/>
            <a:ext cx="10331580" cy="4351338"/>
          </a:xfrm>
        </p:spPr>
      </p:pic>
    </p:spTree>
    <p:extLst>
      <p:ext uri="{BB962C8B-B14F-4D97-AF65-F5344CB8AC3E}">
        <p14:creationId xmlns:p14="http://schemas.microsoft.com/office/powerpoint/2010/main" val="318565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clickgwas@gmail.com</dc:creator>
  <cp:lastModifiedBy>clickgwas@gmail.com</cp:lastModifiedBy>
  <cp:revision>13</cp:revision>
  <dcterms:created xsi:type="dcterms:W3CDTF">2018-11-06T15:26:50Z</dcterms:created>
  <dcterms:modified xsi:type="dcterms:W3CDTF">2018-11-06T15:46:23Z</dcterms:modified>
</cp:coreProperties>
</file>