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2" r:id="rId5"/>
    <p:sldId id="267" r:id="rId6"/>
    <p:sldId id="260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E3200-132B-4008-ACD4-8340040943FC}" type="doc">
      <dgm:prSet loTypeId="urn:microsoft.com/office/officeart/2005/8/layout/rings+Icon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138E513-BD41-4818-8331-B42236EB905A}">
      <dgm:prSet phldrT="[Text]"/>
      <dgm:spPr/>
      <dgm:t>
        <a:bodyPr/>
        <a:lstStyle/>
        <a:p>
          <a:r>
            <a:rPr lang="en-US" dirty="0" err="1" smtClean="0"/>
            <a:t>Aadhar</a:t>
          </a:r>
          <a:endParaRPr lang="en-IN" dirty="0"/>
        </a:p>
      </dgm:t>
    </dgm:pt>
    <dgm:pt modelId="{F3202E96-7590-437E-A656-DD9BE7321DB9}" type="parTrans" cxnId="{7D436F40-B1F4-4BB9-B38D-94BAA0DF248C}">
      <dgm:prSet/>
      <dgm:spPr/>
      <dgm:t>
        <a:bodyPr/>
        <a:lstStyle/>
        <a:p>
          <a:endParaRPr lang="en-IN"/>
        </a:p>
      </dgm:t>
    </dgm:pt>
    <dgm:pt modelId="{53B53D60-4710-4441-BEB8-D0244AA833B6}" type="sibTrans" cxnId="{7D436F40-B1F4-4BB9-B38D-94BAA0DF248C}">
      <dgm:prSet/>
      <dgm:spPr/>
      <dgm:t>
        <a:bodyPr/>
        <a:lstStyle/>
        <a:p>
          <a:endParaRPr lang="en-IN"/>
        </a:p>
      </dgm:t>
    </dgm:pt>
    <dgm:pt modelId="{AF538F09-373B-4E94-8CF7-A200843DFDEF}">
      <dgm:prSet phldrT="[Text]"/>
      <dgm:spPr/>
      <dgm:t>
        <a:bodyPr/>
        <a:lstStyle/>
        <a:p>
          <a:r>
            <a:rPr lang="en-US" dirty="0" smtClean="0"/>
            <a:t>Open ID </a:t>
          </a:r>
          <a:endParaRPr lang="en-IN" dirty="0"/>
        </a:p>
      </dgm:t>
    </dgm:pt>
    <dgm:pt modelId="{DFF1B914-104B-44EF-B068-9DA9E027E311}" type="parTrans" cxnId="{F4BBE883-448D-49F1-9B9D-D145B4DAA5E3}">
      <dgm:prSet/>
      <dgm:spPr/>
      <dgm:t>
        <a:bodyPr/>
        <a:lstStyle/>
        <a:p>
          <a:endParaRPr lang="en-IN"/>
        </a:p>
      </dgm:t>
    </dgm:pt>
    <dgm:pt modelId="{B1E1F454-1352-4C11-BE44-25F12AA99845}" type="sibTrans" cxnId="{F4BBE883-448D-49F1-9B9D-D145B4DAA5E3}">
      <dgm:prSet/>
      <dgm:spPr/>
      <dgm:t>
        <a:bodyPr/>
        <a:lstStyle/>
        <a:p>
          <a:endParaRPr lang="en-IN"/>
        </a:p>
      </dgm:t>
    </dgm:pt>
    <dgm:pt modelId="{165234AE-5DFA-4305-9FEF-070911C1E4A7}">
      <dgm:prSet phldrT="[Text]"/>
      <dgm:spPr/>
      <dgm:t>
        <a:bodyPr/>
        <a:lstStyle/>
        <a:p>
          <a:r>
            <a:rPr lang="en-US" dirty="0" smtClean="0"/>
            <a:t>PAN</a:t>
          </a:r>
          <a:endParaRPr lang="en-IN" dirty="0"/>
        </a:p>
      </dgm:t>
    </dgm:pt>
    <dgm:pt modelId="{EE2502F4-5237-457B-B446-A301EA6B01EC}" type="parTrans" cxnId="{A9FB58FA-B7B7-45B3-942E-7C96E88B2A95}">
      <dgm:prSet/>
      <dgm:spPr/>
      <dgm:t>
        <a:bodyPr/>
        <a:lstStyle/>
        <a:p>
          <a:endParaRPr lang="en-IN"/>
        </a:p>
      </dgm:t>
    </dgm:pt>
    <dgm:pt modelId="{F375AB04-97E1-433A-8B61-ABE76F28268D}" type="sibTrans" cxnId="{A9FB58FA-B7B7-45B3-942E-7C96E88B2A95}">
      <dgm:prSet/>
      <dgm:spPr/>
      <dgm:t>
        <a:bodyPr/>
        <a:lstStyle/>
        <a:p>
          <a:endParaRPr lang="en-IN"/>
        </a:p>
      </dgm:t>
    </dgm:pt>
    <dgm:pt modelId="{7572F874-C197-4AC9-B7B8-436E2CB1017C}">
      <dgm:prSet phldrT="[Text]"/>
      <dgm:spPr/>
      <dgm:t>
        <a:bodyPr/>
        <a:lstStyle/>
        <a:p>
          <a:r>
            <a:rPr lang="en-US" dirty="0" smtClean="0"/>
            <a:t>WAI</a:t>
          </a:r>
          <a:endParaRPr lang="en-IN" dirty="0"/>
        </a:p>
      </dgm:t>
    </dgm:pt>
    <dgm:pt modelId="{CE43D597-E4B8-43F3-AFBA-D06E71325BA3}" type="parTrans" cxnId="{AEFFAF94-44B5-43A3-8B2F-60AB3B9D8DBA}">
      <dgm:prSet/>
      <dgm:spPr/>
      <dgm:t>
        <a:bodyPr/>
        <a:lstStyle/>
        <a:p>
          <a:endParaRPr lang="en-IN"/>
        </a:p>
      </dgm:t>
    </dgm:pt>
    <dgm:pt modelId="{7923C77B-39DD-41E6-831B-02632E4E2A08}" type="sibTrans" cxnId="{AEFFAF94-44B5-43A3-8B2F-60AB3B9D8DBA}">
      <dgm:prSet/>
      <dgm:spPr/>
      <dgm:t>
        <a:bodyPr/>
        <a:lstStyle/>
        <a:p>
          <a:endParaRPr lang="en-IN"/>
        </a:p>
      </dgm:t>
    </dgm:pt>
    <dgm:pt modelId="{0C11DE09-C02D-480E-AB59-B38C464D0114}" type="pres">
      <dgm:prSet presAssocID="{DBDE3200-132B-4008-ACD4-8340040943FC}" presName="Name0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1681C6C-3C5A-477E-9741-A811472FA029}" type="pres">
      <dgm:prSet presAssocID="{DBDE3200-132B-4008-ACD4-8340040943FC}" presName="ellipse1" presStyleLbl="vennNode1" presStyleIdx="0" presStyleCnt="4" custScaleX="86049" custScaleY="8817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5EB5762-49E8-4E6D-97BE-AD2B6D47D3B4}" type="pres">
      <dgm:prSet presAssocID="{DBDE3200-132B-4008-ACD4-8340040943FC}" presName="ellipse2" presStyleLbl="vennNode1" presStyleIdx="1" presStyleCnt="4" custScaleX="75379" custScaleY="77660" custLinFactNeighborX="-69030" custLinFactNeighborY="-48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931A300-F23B-4386-A738-4FF534835D3B}" type="pres">
      <dgm:prSet presAssocID="{DBDE3200-132B-4008-ACD4-8340040943FC}" presName="ellipse3" presStyleLbl="vennNode1" presStyleIdx="2" presStyleCnt="4" custScaleX="81658" custScaleY="78951" custLinFactNeighborX="-33578" custLinFactNeighborY="-969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A3138C-4E87-4A24-83EE-D5277DD40495}" type="pres">
      <dgm:prSet presAssocID="{DBDE3200-132B-4008-ACD4-8340040943FC}" presName="ellipse4" presStyleLbl="vennNode1" presStyleIdx="3" presStyleCnt="4" custScaleX="102659" custScaleY="104088" custLinFactX="-2549" custLinFactNeighborX="-100000" custLinFactNeighborY="-2280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4BBE883-448D-49F1-9B9D-D145B4DAA5E3}" srcId="{DBDE3200-132B-4008-ACD4-8340040943FC}" destId="{AF538F09-373B-4E94-8CF7-A200843DFDEF}" srcOrd="1" destOrd="0" parTransId="{DFF1B914-104B-44EF-B068-9DA9E027E311}" sibTransId="{B1E1F454-1352-4C11-BE44-25F12AA99845}"/>
    <dgm:cxn modelId="{7D436F40-B1F4-4BB9-B38D-94BAA0DF248C}" srcId="{DBDE3200-132B-4008-ACD4-8340040943FC}" destId="{9138E513-BD41-4818-8331-B42236EB905A}" srcOrd="0" destOrd="0" parTransId="{F3202E96-7590-437E-A656-DD9BE7321DB9}" sibTransId="{53B53D60-4710-4441-BEB8-D0244AA833B6}"/>
    <dgm:cxn modelId="{7A740BCE-7E5A-40A2-86DD-42A73D866820}" type="presOf" srcId="{DBDE3200-132B-4008-ACD4-8340040943FC}" destId="{0C11DE09-C02D-480E-AB59-B38C464D0114}" srcOrd="0" destOrd="0" presId="urn:microsoft.com/office/officeart/2005/8/layout/rings+Icon"/>
    <dgm:cxn modelId="{A9FB58FA-B7B7-45B3-942E-7C96E88B2A95}" srcId="{DBDE3200-132B-4008-ACD4-8340040943FC}" destId="{165234AE-5DFA-4305-9FEF-070911C1E4A7}" srcOrd="2" destOrd="0" parTransId="{EE2502F4-5237-457B-B446-A301EA6B01EC}" sibTransId="{F375AB04-97E1-433A-8B61-ABE76F28268D}"/>
    <dgm:cxn modelId="{B105E016-521A-4D2C-8CD7-87EB26420B26}" type="presOf" srcId="{AF538F09-373B-4E94-8CF7-A200843DFDEF}" destId="{65EB5762-49E8-4E6D-97BE-AD2B6D47D3B4}" srcOrd="0" destOrd="0" presId="urn:microsoft.com/office/officeart/2005/8/layout/rings+Icon"/>
    <dgm:cxn modelId="{9E021907-D7E7-49EE-B9B8-BAC30FA09078}" type="presOf" srcId="{7572F874-C197-4AC9-B7B8-436E2CB1017C}" destId="{A2A3138C-4E87-4A24-83EE-D5277DD40495}" srcOrd="0" destOrd="0" presId="urn:microsoft.com/office/officeart/2005/8/layout/rings+Icon"/>
    <dgm:cxn modelId="{AEFFAF94-44B5-43A3-8B2F-60AB3B9D8DBA}" srcId="{DBDE3200-132B-4008-ACD4-8340040943FC}" destId="{7572F874-C197-4AC9-B7B8-436E2CB1017C}" srcOrd="3" destOrd="0" parTransId="{CE43D597-E4B8-43F3-AFBA-D06E71325BA3}" sibTransId="{7923C77B-39DD-41E6-831B-02632E4E2A08}"/>
    <dgm:cxn modelId="{DE6DCF0E-D6AC-4939-B05E-8A646D962B1F}" type="presOf" srcId="{9138E513-BD41-4818-8331-B42236EB905A}" destId="{B1681C6C-3C5A-477E-9741-A811472FA029}" srcOrd="0" destOrd="0" presId="urn:microsoft.com/office/officeart/2005/8/layout/rings+Icon"/>
    <dgm:cxn modelId="{FDACA616-FA5F-4FB8-AB40-8B38C22BF004}" type="presOf" srcId="{165234AE-5DFA-4305-9FEF-070911C1E4A7}" destId="{D931A300-F23B-4386-A738-4FF534835D3B}" srcOrd="0" destOrd="0" presId="urn:microsoft.com/office/officeart/2005/8/layout/rings+Icon"/>
    <dgm:cxn modelId="{F0E8563A-C613-426D-B24D-6B7ACDD297D5}" type="presParOf" srcId="{0C11DE09-C02D-480E-AB59-B38C464D0114}" destId="{B1681C6C-3C5A-477E-9741-A811472FA029}" srcOrd="0" destOrd="0" presId="urn:microsoft.com/office/officeart/2005/8/layout/rings+Icon"/>
    <dgm:cxn modelId="{14989793-6CE8-4F34-B3C5-62985CC4A704}" type="presParOf" srcId="{0C11DE09-C02D-480E-AB59-B38C464D0114}" destId="{65EB5762-49E8-4E6D-97BE-AD2B6D47D3B4}" srcOrd="1" destOrd="0" presId="urn:microsoft.com/office/officeart/2005/8/layout/rings+Icon"/>
    <dgm:cxn modelId="{6FE3EF93-E553-4025-8CAC-F4ED8385781B}" type="presParOf" srcId="{0C11DE09-C02D-480E-AB59-B38C464D0114}" destId="{D931A300-F23B-4386-A738-4FF534835D3B}" srcOrd="2" destOrd="0" presId="urn:microsoft.com/office/officeart/2005/8/layout/rings+Icon"/>
    <dgm:cxn modelId="{71943AF6-986B-4545-8BE9-BDDCB04700F1}" type="presParOf" srcId="{0C11DE09-C02D-480E-AB59-B38C464D0114}" destId="{A2A3138C-4E87-4A24-83EE-D5277DD40495}" srcOrd="3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5B5D13-AA6C-494F-8B97-03E7D6E40D9E}" type="doc">
      <dgm:prSet loTypeId="urn:microsoft.com/office/officeart/2005/8/layout/radial4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25381076-BF2E-4137-BFB4-DC1590DC61A5}">
      <dgm:prSet phldrT="[Text]"/>
      <dgm:spPr/>
      <dgm:t>
        <a:bodyPr/>
        <a:lstStyle/>
        <a:p>
          <a:r>
            <a:rPr lang="en-US" dirty="0" smtClean="0"/>
            <a:t>WAI</a:t>
          </a:r>
          <a:endParaRPr lang="en-IN" dirty="0"/>
        </a:p>
      </dgm:t>
    </dgm:pt>
    <dgm:pt modelId="{27CA7EFA-A595-4C9B-B21B-95460B008889}" type="parTrans" cxnId="{433BED29-A76E-4064-B1BA-5773F4D09F4D}">
      <dgm:prSet/>
      <dgm:spPr/>
      <dgm:t>
        <a:bodyPr/>
        <a:lstStyle/>
        <a:p>
          <a:endParaRPr lang="en-IN"/>
        </a:p>
      </dgm:t>
    </dgm:pt>
    <dgm:pt modelId="{283BE764-EBDE-42F3-A6BF-9D9993046CBA}" type="sibTrans" cxnId="{433BED29-A76E-4064-B1BA-5773F4D09F4D}">
      <dgm:prSet/>
      <dgm:spPr/>
      <dgm:t>
        <a:bodyPr/>
        <a:lstStyle/>
        <a:p>
          <a:endParaRPr lang="en-IN"/>
        </a:p>
      </dgm:t>
    </dgm:pt>
    <dgm:pt modelId="{2AA63A17-FB8C-4A8C-900F-D06559BB8283}">
      <dgm:prSet phldrT="[Text]"/>
      <dgm:spPr/>
      <dgm:t>
        <a:bodyPr/>
        <a:lstStyle/>
        <a:p>
          <a:r>
            <a:rPr lang="en-US" dirty="0" smtClean="0"/>
            <a:t>WAI API Clients</a:t>
          </a:r>
          <a:endParaRPr lang="en-IN" dirty="0"/>
        </a:p>
      </dgm:t>
    </dgm:pt>
    <dgm:pt modelId="{CF3ABA06-30D9-450A-8B45-CB8649C99E7F}" type="parTrans" cxnId="{8122D4FC-8B22-4ADE-9831-1A7EB8207AFC}">
      <dgm:prSet/>
      <dgm:spPr/>
      <dgm:t>
        <a:bodyPr/>
        <a:lstStyle/>
        <a:p>
          <a:endParaRPr lang="en-IN"/>
        </a:p>
      </dgm:t>
    </dgm:pt>
    <dgm:pt modelId="{68D4C10C-51FE-4E38-B33A-C00C4FAAA68F}" type="sibTrans" cxnId="{8122D4FC-8B22-4ADE-9831-1A7EB8207AFC}">
      <dgm:prSet/>
      <dgm:spPr/>
      <dgm:t>
        <a:bodyPr/>
        <a:lstStyle/>
        <a:p>
          <a:endParaRPr lang="en-IN"/>
        </a:p>
      </dgm:t>
    </dgm:pt>
    <dgm:pt modelId="{62B5CD18-17A8-4CD1-8DBB-2E66764C3492}">
      <dgm:prSet phldrT="[Text]"/>
      <dgm:spPr/>
      <dgm:t>
        <a:bodyPr/>
        <a:lstStyle/>
        <a:p>
          <a:r>
            <a:rPr lang="en-US" dirty="0" smtClean="0"/>
            <a:t>Registration Module</a:t>
          </a:r>
          <a:endParaRPr lang="en-IN" dirty="0"/>
        </a:p>
      </dgm:t>
    </dgm:pt>
    <dgm:pt modelId="{1427A383-BDBF-4BA0-A3D0-AE1B13CD433A}" type="parTrans" cxnId="{A526FA69-CB58-4754-B309-91FB7C780976}">
      <dgm:prSet/>
      <dgm:spPr/>
      <dgm:t>
        <a:bodyPr/>
        <a:lstStyle/>
        <a:p>
          <a:endParaRPr lang="en-IN"/>
        </a:p>
      </dgm:t>
    </dgm:pt>
    <dgm:pt modelId="{BAE0239C-BD91-482E-8D41-0F68E0245A5C}" type="sibTrans" cxnId="{A526FA69-CB58-4754-B309-91FB7C780976}">
      <dgm:prSet/>
      <dgm:spPr/>
      <dgm:t>
        <a:bodyPr/>
        <a:lstStyle/>
        <a:p>
          <a:endParaRPr lang="en-IN"/>
        </a:p>
      </dgm:t>
    </dgm:pt>
    <dgm:pt modelId="{A26E1B2D-FE13-4902-BA3D-4480AEA9ED26}">
      <dgm:prSet phldrT="[Text]"/>
      <dgm:spPr/>
      <dgm:t>
        <a:bodyPr/>
        <a:lstStyle/>
        <a:p>
          <a:r>
            <a:rPr lang="en-US" dirty="0" err="1" smtClean="0"/>
            <a:t>Admininstrative</a:t>
          </a:r>
          <a:r>
            <a:rPr lang="en-US" dirty="0" smtClean="0"/>
            <a:t> Module </a:t>
          </a:r>
          <a:endParaRPr lang="en-IN" dirty="0"/>
        </a:p>
      </dgm:t>
    </dgm:pt>
    <dgm:pt modelId="{E6E5C40B-6425-442C-AFF4-587EC3DDF7EC}" type="parTrans" cxnId="{A89B7700-E4A1-40CF-91B9-1BB189A047B2}">
      <dgm:prSet/>
      <dgm:spPr/>
      <dgm:t>
        <a:bodyPr/>
        <a:lstStyle/>
        <a:p>
          <a:endParaRPr lang="en-IN"/>
        </a:p>
      </dgm:t>
    </dgm:pt>
    <dgm:pt modelId="{45D28C4D-63BF-4504-BFF3-9FC0A82CC2C6}" type="sibTrans" cxnId="{A89B7700-E4A1-40CF-91B9-1BB189A047B2}">
      <dgm:prSet/>
      <dgm:spPr/>
      <dgm:t>
        <a:bodyPr/>
        <a:lstStyle/>
        <a:p>
          <a:endParaRPr lang="en-IN"/>
        </a:p>
      </dgm:t>
    </dgm:pt>
    <dgm:pt modelId="{1253B3D5-7A3E-42BA-9D28-6C222AA08345}">
      <dgm:prSet phldrT="[Text]"/>
      <dgm:spPr/>
      <dgm:t>
        <a:bodyPr/>
        <a:lstStyle/>
        <a:p>
          <a:r>
            <a:rPr lang="en-US" dirty="0" smtClean="0"/>
            <a:t>External Agencies</a:t>
          </a:r>
          <a:endParaRPr lang="en-IN" dirty="0"/>
        </a:p>
      </dgm:t>
    </dgm:pt>
    <dgm:pt modelId="{634068BE-1000-40E1-BCA0-B019E40FCEFD}" type="parTrans" cxnId="{8B47CCA1-9524-4939-A143-3E6FEFB3D6E0}">
      <dgm:prSet/>
      <dgm:spPr/>
      <dgm:t>
        <a:bodyPr/>
        <a:lstStyle/>
        <a:p>
          <a:endParaRPr lang="en-IN"/>
        </a:p>
      </dgm:t>
    </dgm:pt>
    <dgm:pt modelId="{17A8F55E-E3B6-4479-8F11-342612FD767F}" type="sibTrans" cxnId="{8B47CCA1-9524-4939-A143-3E6FEFB3D6E0}">
      <dgm:prSet/>
      <dgm:spPr/>
      <dgm:t>
        <a:bodyPr/>
        <a:lstStyle/>
        <a:p>
          <a:endParaRPr lang="en-IN"/>
        </a:p>
      </dgm:t>
    </dgm:pt>
    <dgm:pt modelId="{34718A37-4A0B-4827-BC04-4200F9C9E3D4}">
      <dgm:prSet phldrT="[Text]"/>
      <dgm:spPr/>
      <dgm:t>
        <a:bodyPr/>
        <a:lstStyle/>
        <a:p>
          <a:r>
            <a:rPr lang="en-US" dirty="0" smtClean="0"/>
            <a:t>Millipede Search</a:t>
          </a:r>
          <a:endParaRPr lang="en-IN" dirty="0"/>
        </a:p>
      </dgm:t>
    </dgm:pt>
    <dgm:pt modelId="{6B33838C-B696-4EF8-A385-0282FC860931}" type="parTrans" cxnId="{7E7ADAB9-79F6-4DC9-AFDD-0706D1D3F72D}">
      <dgm:prSet/>
      <dgm:spPr/>
      <dgm:t>
        <a:bodyPr/>
        <a:lstStyle/>
        <a:p>
          <a:endParaRPr lang="en-IN"/>
        </a:p>
      </dgm:t>
    </dgm:pt>
    <dgm:pt modelId="{77024FDF-ECBF-4CDB-B14B-439F36956D27}" type="sibTrans" cxnId="{7E7ADAB9-79F6-4DC9-AFDD-0706D1D3F72D}">
      <dgm:prSet/>
      <dgm:spPr/>
      <dgm:t>
        <a:bodyPr/>
        <a:lstStyle/>
        <a:p>
          <a:endParaRPr lang="en-IN"/>
        </a:p>
      </dgm:t>
    </dgm:pt>
    <dgm:pt modelId="{CA59AFF2-50CF-4090-9915-7EA4C0E2FEE5}">
      <dgm:prSet phldrT="[Text]"/>
      <dgm:spPr/>
      <dgm:t>
        <a:bodyPr/>
        <a:lstStyle/>
        <a:p>
          <a:r>
            <a:rPr lang="en-US" dirty="0" smtClean="0"/>
            <a:t>Users Module</a:t>
          </a:r>
          <a:endParaRPr lang="en-IN" dirty="0"/>
        </a:p>
      </dgm:t>
    </dgm:pt>
    <dgm:pt modelId="{994689B6-4705-4782-95E1-709A49F1D6E4}" type="parTrans" cxnId="{D1127FC6-FF26-40DD-85E7-FB5EA8D8951D}">
      <dgm:prSet/>
      <dgm:spPr/>
      <dgm:t>
        <a:bodyPr/>
        <a:lstStyle/>
        <a:p>
          <a:endParaRPr lang="en-IN"/>
        </a:p>
      </dgm:t>
    </dgm:pt>
    <dgm:pt modelId="{BE5D839E-96B8-4DB1-9F08-67668A16EC52}" type="sibTrans" cxnId="{D1127FC6-FF26-40DD-85E7-FB5EA8D8951D}">
      <dgm:prSet/>
      <dgm:spPr/>
      <dgm:t>
        <a:bodyPr/>
        <a:lstStyle/>
        <a:p>
          <a:endParaRPr lang="en-IN"/>
        </a:p>
      </dgm:t>
    </dgm:pt>
    <dgm:pt modelId="{ADF5DDE6-27E3-403C-ADA3-CE280BBC688E}" type="pres">
      <dgm:prSet presAssocID="{975B5D13-AA6C-494F-8B97-03E7D6E40D9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89B7293-C961-441C-861E-7D6336720D92}" type="pres">
      <dgm:prSet presAssocID="{25381076-BF2E-4137-BFB4-DC1590DC61A5}" presName="centerShape" presStyleLbl="node0" presStyleIdx="0" presStyleCnt="1"/>
      <dgm:spPr/>
      <dgm:t>
        <a:bodyPr/>
        <a:lstStyle/>
        <a:p>
          <a:endParaRPr lang="en-IN"/>
        </a:p>
      </dgm:t>
    </dgm:pt>
    <dgm:pt modelId="{4038E0B5-38B4-4075-BE5C-7521A76B1865}" type="pres">
      <dgm:prSet presAssocID="{CF3ABA06-30D9-450A-8B45-CB8649C99E7F}" presName="parTrans" presStyleLbl="bgSibTrans2D1" presStyleIdx="0" presStyleCnt="6"/>
      <dgm:spPr/>
      <dgm:t>
        <a:bodyPr/>
        <a:lstStyle/>
        <a:p>
          <a:endParaRPr lang="en-IN"/>
        </a:p>
      </dgm:t>
    </dgm:pt>
    <dgm:pt modelId="{19AF831B-5857-4836-BD53-5FC975730CBA}" type="pres">
      <dgm:prSet presAssocID="{2AA63A17-FB8C-4A8C-900F-D06559BB828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E7B786A-57CD-4608-9322-8C182EDA1CD6}" type="pres">
      <dgm:prSet presAssocID="{1427A383-BDBF-4BA0-A3D0-AE1B13CD433A}" presName="parTrans" presStyleLbl="bgSibTrans2D1" presStyleIdx="1" presStyleCnt="6"/>
      <dgm:spPr/>
      <dgm:t>
        <a:bodyPr/>
        <a:lstStyle/>
        <a:p>
          <a:endParaRPr lang="en-IN"/>
        </a:p>
      </dgm:t>
    </dgm:pt>
    <dgm:pt modelId="{E72FE3B6-8589-4700-BE34-AEBAF4D8DFB0}" type="pres">
      <dgm:prSet presAssocID="{62B5CD18-17A8-4CD1-8DBB-2E66764C349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53416DB-B95A-475A-B64D-DFB8C9D713CF}" type="pres">
      <dgm:prSet presAssocID="{E6E5C40B-6425-442C-AFF4-587EC3DDF7EC}" presName="parTrans" presStyleLbl="bgSibTrans2D1" presStyleIdx="2" presStyleCnt="6"/>
      <dgm:spPr/>
      <dgm:t>
        <a:bodyPr/>
        <a:lstStyle/>
        <a:p>
          <a:endParaRPr lang="en-IN"/>
        </a:p>
      </dgm:t>
    </dgm:pt>
    <dgm:pt modelId="{48221AEC-86A6-4FAD-ACC1-F6A4A6A59D4B}" type="pres">
      <dgm:prSet presAssocID="{A26E1B2D-FE13-4902-BA3D-4480AEA9ED2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0E31338-E0B3-4AC9-BDB1-389DE46EBF2B}" type="pres">
      <dgm:prSet presAssocID="{6B33838C-B696-4EF8-A385-0282FC860931}" presName="parTrans" presStyleLbl="bgSibTrans2D1" presStyleIdx="3" presStyleCnt="6"/>
      <dgm:spPr/>
      <dgm:t>
        <a:bodyPr/>
        <a:lstStyle/>
        <a:p>
          <a:endParaRPr lang="en-IN"/>
        </a:p>
      </dgm:t>
    </dgm:pt>
    <dgm:pt modelId="{2775D293-B55D-41C7-8FB4-4F3266DF73BB}" type="pres">
      <dgm:prSet presAssocID="{34718A37-4A0B-4827-BC04-4200F9C9E3D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10587C6-D753-45B8-8CE7-B3CB087312FE}" type="pres">
      <dgm:prSet presAssocID="{634068BE-1000-40E1-BCA0-B019E40FCEFD}" presName="parTrans" presStyleLbl="bgSibTrans2D1" presStyleIdx="4" presStyleCnt="6"/>
      <dgm:spPr/>
      <dgm:t>
        <a:bodyPr/>
        <a:lstStyle/>
        <a:p>
          <a:endParaRPr lang="en-IN"/>
        </a:p>
      </dgm:t>
    </dgm:pt>
    <dgm:pt modelId="{42DE5EE7-9055-4E0B-A996-BC826982C280}" type="pres">
      <dgm:prSet presAssocID="{1253B3D5-7A3E-42BA-9D28-6C222AA0834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D2550A3-C994-4E21-AFB5-6973FCC17259}" type="pres">
      <dgm:prSet presAssocID="{994689B6-4705-4782-95E1-709A49F1D6E4}" presName="parTrans" presStyleLbl="bgSibTrans2D1" presStyleIdx="5" presStyleCnt="6"/>
      <dgm:spPr/>
      <dgm:t>
        <a:bodyPr/>
        <a:lstStyle/>
        <a:p>
          <a:endParaRPr lang="en-IN"/>
        </a:p>
      </dgm:t>
    </dgm:pt>
    <dgm:pt modelId="{0CFAEE8F-7228-4DEE-9D81-42204E319E1D}" type="pres">
      <dgm:prSet presAssocID="{CA59AFF2-50CF-4090-9915-7EA4C0E2FEE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B47CCA1-9524-4939-A143-3E6FEFB3D6E0}" srcId="{25381076-BF2E-4137-BFB4-DC1590DC61A5}" destId="{1253B3D5-7A3E-42BA-9D28-6C222AA08345}" srcOrd="4" destOrd="0" parTransId="{634068BE-1000-40E1-BCA0-B019E40FCEFD}" sibTransId="{17A8F55E-E3B6-4479-8F11-342612FD767F}"/>
    <dgm:cxn modelId="{18CE1766-790D-4D73-A2DC-607292E033E2}" type="presOf" srcId="{34718A37-4A0B-4827-BC04-4200F9C9E3D4}" destId="{2775D293-B55D-41C7-8FB4-4F3266DF73BB}" srcOrd="0" destOrd="0" presId="urn:microsoft.com/office/officeart/2005/8/layout/radial4"/>
    <dgm:cxn modelId="{1FFF98DD-7A90-474C-B080-55FE1E2A583E}" type="presOf" srcId="{CF3ABA06-30D9-450A-8B45-CB8649C99E7F}" destId="{4038E0B5-38B4-4075-BE5C-7521A76B1865}" srcOrd="0" destOrd="0" presId="urn:microsoft.com/office/officeart/2005/8/layout/radial4"/>
    <dgm:cxn modelId="{7E7ADAB9-79F6-4DC9-AFDD-0706D1D3F72D}" srcId="{25381076-BF2E-4137-BFB4-DC1590DC61A5}" destId="{34718A37-4A0B-4827-BC04-4200F9C9E3D4}" srcOrd="3" destOrd="0" parTransId="{6B33838C-B696-4EF8-A385-0282FC860931}" sibTransId="{77024FDF-ECBF-4CDB-B14B-439F36956D27}"/>
    <dgm:cxn modelId="{D821808A-D96F-4D90-9F01-923E92A8779E}" type="presOf" srcId="{1253B3D5-7A3E-42BA-9D28-6C222AA08345}" destId="{42DE5EE7-9055-4E0B-A996-BC826982C280}" srcOrd="0" destOrd="0" presId="urn:microsoft.com/office/officeart/2005/8/layout/radial4"/>
    <dgm:cxn modelId="{8122D4FC-8B22-4ADE-9831-1A7EB8207AFC}" srcId="{25381076-BF2E-4137-BFB4-DC1590DC61A5}" destId="{2AA63A17-FB8C-4A8C-900F-D06559BB8283}" srcOrd="0" destOrd="0" parTransId="{CF3ABA06-30D9-450A-8B45-CB8649C99E7F}" sibTransId="{68D4C10C-51FE-4E38-B33A-C00C4FAAA68F}"/>
    <dgm:cxn modelId="{1F3F204B-AB9F-4FB0-9D2C-42DB1C89E53D}" type="presOf" srcId="{634068BE-1000-40E1-BCA0-B019E40FCEFD}" destId="{510587C6-D753-45B8-8CE7-B3CB087312FE}" srcOrd="0" destOrd="0" presId="urn:microsoft.com/office/officeart/2005/8/layout/radial4"/>
    <dgm:cxn modelId="{F163D804-77BE-4AD8-BCE3-38F6F8873310}" type="presOf" srcId="{25381076-BF2E-4137-BFB4-DC1590DC61A5}" destId="{D89B7293-C961-441C-861E-7D6336720D92}" srcOrd="0" destOrd="0" presId="urn:microsoft.com/office/officeart/2005/8/layout/radial4"/>
    <dgm:cxn modelId="{E83FEED1-C5A5-40D0-ACDC-4D4EEDF4DA18}" type="presOf" srcId="{E6E5C40B-6425-442C-AFF4-587EC3DDF7EC}" destId="{453416DB-B95A-475A-B64D-DFB8C9D713CF}" srcOrd="0" destOrd="0" presId="urn:microsoft.com/office/officeart/2005/8/layout/radial4"/>
    <dgm:cxn modelId="{D1127FC6-FF26-40DD-85E7-FB5EA8D8951D}" srcId="{25381076-BF2E-4137-BFB4-DC1590DC61A5}" destId="{CA59AFF2-50CF-4090-9915-7EA4C0E2FEE5}" srcOrd="5" destOrd="0" parTransId="{994689B6-4705-4782-95E1-709A49F1D6E4}" sibTransId="{BE5D839E-96B8-4DB1-9F08-67668A16EC52}"/>
    <dgm:cxn modelId="{BA36E044-20B1-4BD6-A065-0B64E2D34AFD}" type="presOf" srcId="{CA59AFF2-50CF-4090-9915-7EA4C0E2FEE5}" destId="{0CFAEE8F-7228-4DEE-9D81-42204E319E1D}" srcOrd="0" destOrd="0" presId="urn:microsoft.com/office/officeart/2005/8/layout/radial4"/>
    <dgm:cxn modelId="{3EFC98A3-FEB6-4F0E-978C-83FE8608845C}" type="presOf" srcId="{2AA63A17-FB8C-4A8C-900F-D06559BB8283}" destId="{19AF831B-5857-4836-BD53-5FC975730CBA}" srcOrd="0" destOrd="0" presId="urn:microsoft.com/office/officeart/2005/8/layout/radial4"/>
    <dgm:cxn modelId="{A89B7700-E4A1-40CF-91B9-1BB189A047B2}" srcId="{25381076-BF2E-4137-BFB4-DC1590DC61A5}" destId="{A26E1B2D-FE13-4902-BA3D-4480AEA9ED26}" srcOrd="2" destOrd="0" parTransId="{E6E5C40B-6425-442C-AFF4-587EC3DDF7EC}" sibTransId="{45D28C4D-63BF-4504-BFF3-9FC0A82CC2C6}"/>
    <dgm:cxn modelId="{A526FA69-CB58-4754-B309-91FB7C780976}" srcId="{25381076-BF2E-4137-BFB4-DC1590DC61A5}" destId="{62B5CD18-17A8-4CD1-8DBB-2E66764C3492}" srcOrd="1" destOrd="0" parTransId="{1427A383-BDBF-4BA0-A3D0-AE1B13CD433A}" sibTransId="{BAE0239C-BD91-482E-8D41-0F68E0245A5C}"/>
    <dgm:cxn modelId="{6894E6AB-F168-4662-8359-C35DC076AF75}" type="presOf" srcId="{994689B6-4705-4782-95E1-709A49F1D6E4}" destId="{BD2550A3-C994-4E21-AFB5-6973FCC17259}" srcOrd="0" destOrd="0" presId="urn:microsoft.com/office/officeart/2005/8/layout/radial4"/>
    <dgm:cxn modelId="{3630983E-D92C-4ED0-9615-58932EABB526}" type="presOf" srcId="{62B5CD18-17A8-4CD1-8DBB-2E66764C3492}" destId="{E72FE3B6-8589-4700-BE34-AEBAF4D8DFB0}" srcOrd="0" destOrd="0" presId="urn:microsoft.com/office/officeart/2005/8/layout/radial4"/>
    <dgm:cxn modelId="{1EB29FB6-9F1E-43D0-9E79-3FAADFE95AFF}" type="presOf" srcId="{A26E1B2D-FE13-4902-BA3D-4480AEA9ED26}" destId="{48221AEC-86A6-4FAD-ACC1-F6A4A6A59D4B}" srcOrd="0" destOrd="0" presId="urn:microsoft.com/office/officeart/2005/8/layout/radial4"/>
    <dgm:cxn modelId="{82EC04B8-EB5D-4620-AAC9-7AAA8D5033C5}" type="presOf" srcId="{975B5D13-AA6C-494F-8B97-03E7D6E40D9E}" destId="{ADF5DDE6-27E3-403C-ADA3-CE280BBC688E}" srcOrd="0" destOrd="0" presId="urn:microsoft.com/office/officeart/2005/8/layout/radial4"/>
    <dgm:cxn modelId="{CA19AD33-AD14-4921-884E-04A0AC996761}" type="presOf" srcId="{6B33838C-B696-4EF8-A385-0282FC860931}" destId="{B0E31338-E0B3-4AC9-BDB1-389DE46EBF2B}" srcOrd="0" destOrd="0" presId="urn:microsoft.com/office/officeart/2005/8/layout/radial4"/>
    <dgm:cxn modelId="{433BED29-A76E-4064-B1BA-5773F4D09F4D}" srcId="{975B5D13-AA6C-494F-8B97-03E7D6E40D9E}" destId="{25381076-BF2E-4137-BFB4-DC1590DC61A5}" srcOrd="0" destOrd="0" parTransId="{27CA7EFA-A595-4C9B-B21B-95460B008889}" sibTransId="{283BE764-EBDE-42F3-A6BF-9D9993046CBA}"/>
    <dgm:cxn modelId="{201321F5-AF4F-4879-85EC-F5AF905C3215}" type="presOf" srcId="{1427A383-BDBF-4BA0-A3D0-AE1B13CD433A}" destId="{4E7B786A-57CD-4608-9322-8C182EDA1CD6}" srcOrd="0" destOrd="0" presId="urn:microsoft.com/office/officeart/2005/8/layout/radial4"/>
    <dgm:cxn modelId="{2542BF23-9B9D-4B4F-BFAA-991A456DE909}" type="presParOf" srcId="{ADF5DDE6-27E3-403C-ADA3-CE280BBC688E}" destId="{D89B7293-C961-441C-861E-7D6336720D92}" srcOrd="0" destOrd="0" presId="urn:microsoft.com/office/officeart/2005/8/layout/radial4"/>
    <dgm:cxn modelId="{BC9630E8-A501-48FF-B939-CE29596D898A}" type="presParOf" srcId="{ADF5DDE6-27E3-403C-ADA3-CE280BBC688E}" destId="{4038E0B5-38B4-4075-BE5C-7521A76B1865}" srcOrd="1" destOrd="0" presId="urn:microsoft.com/office/officeart/2005/8/layout/radial4"/>
    <dgm:cxn modelId="{160CE449-4587-4ADE-8BF2-619B2516E8C8}" type="presParOf" srcId="{ADF5DDE6-27E3-403C-ADA3-CE280BBC688E}" destId="{19AF831B-5857-4836-BD53-5FC975730CBA}" srcOrd="2" destOrd="0" presId="urn:microsoft.com/office/officeart/2005/8/layout/radial4"/>
    <dgm:cxn modelId="{222CEA49-2131-4099-990A-C9DA82058EC1}" type="presParOf" srcId="{ADF5DDE6-27E3-403C-ADA3-CE280BBC688E}" destId="{4E7B786A-57CD-4608-9322-8C182EDA1CD6}" srcOrd="3" destOrd="0" presId="urn:microsoft.com/office/officeart/2005/8/layout/radial4"/>
    <dgm:cxn modelId="{0B2BE80B-2EF9-4E47-B990-A18EE2E078AD}" type="presParOf" srcId="{ADF5DDE6-27E3-403C-ADA3-CE280BBC688E}" destId="{E72FE3B6-8589-4700-BE34-AEBAF4D8DFB0}" srcOrd="4" destOrd="0" presId="urn:microsoft.com/office/officeart/2005/8/layout/radial4"/>
    <dgm:cxn modelId="{D1788590-4EEC-4067-9E32-9718F5831CB5}" type="presParOf" srcId="{ADF5DDE6-27E3-403C-ADA3-CE280BBC688E}" destId="{453416DB-B95A-475A-B64D-DFB8C9D713CF}" srcOrd="5" destOrd="0" presId="urn:microsoft.com/office/officeart/2005/8/layout/radial4"/>
    <dgm:cxn modelId="{D5679E85-5398-4A58-935D-365F0501A37F}" type="presParOf" srcId="{ADF5DDE6-27E3-403C-ADA3-CE280BBC688E}" destId="{48221AEC-86A6-4FAD-ACC1-F6A4A6A59D4B}" srcOrd="6" destOrd="0" presId="urn:microsoft.com/office/officeart/2005/8/layout/radial4"/>
    <dgm:cxn modelId="{C0A1EA58-AE52-411B-A6E0-50067785CA68}" type="presParOf" srcId="{ADF5DDE6-27E3-403C-ADA3-CE280BBC688E}" destId="{B0E31338-E0B3-4AC9-BDB1-389DE46EBF2B}" srcOrd="7" destOrd="0" presId="urn:microsoft.com/office/officeart/2005/8/layout/radial4"/>
    <dgm:cxn modelId="{261078CF-4BB0-4FC1-92C0-7DC810B81477}" type="presParOf" srcId="{ADF5DDE6-27E3-403C-ADA3-CE280BBC688E}" destId="{2775D293-B55D-41C7-8FB4-4F3266DF73BB}" srcOrd="8" destOrd="0" presId="urn:microsoft.com/office/officeart/2005/8/layout/radial4"/>
    <dgm:cxn modelId="{19639FD9-F6B4-48DF-8F9C-24A3938E8C39}" type="presParOf" srcId="{ADF5DDE6-27E3-403C-ADA3-CE280BBC688E}" destId="{510587C6-D753-45B8-8CE7-B3CB087312FE}" srcOrd="9" destOrd="0" presId="urn:microsoft.com/office/officeart/2005/8/layout/radial4"/>
    <dgm:cxn modelId="{E0646E84-68BA-4AD2-B1A3-42EDF96A763C}" type="presParOf" srcId="{ADF5DDE6-27E3-403C-ADA3-CE280BBC688E}" destId="{42DE5EE7-9055-4E0B-A996-BC826982C280}" srcOrd="10" destOrd="0" presId="urn:microsoft.com/office/officeart/2005/8/layout/radial4"/>
    <dgm:cxn modelId="{936C1A55-ECEA-4D9A-B7A1-B2933F92C6AC}" type="presParOf" srcId="{ADF5DDE6-27E3-403C-ADA3-CE280BBC688E}" destId="{BD2550A3-C994-4E21-AFB5-6973FCC17259}" srcOrd="11" destOrd="0" presId="urn:microsoft.com/office/officeart/2005/8/layout/radial4"/>
    <dgm:cxn modelId="{06A5B28B-9A21-4071-A971-C41208DCFAE5}" type="presParOf" srcId="{ADF5DDE6-27E3-403C-ADA3-CE280BBC688E}" destId="{0CFAEE8F-7228-4DEE-9D81-42204E319E1D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4A3629-DD8D-4862-8DE6-3728ED2AADCC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BB25AC3-CCC1-43A9-AEE6-DC3E9B4438BB}">
      <dgm:prSet phldrT="[Text]" custT="1"/>
      <dgm:spPr/>
      <dgm:t>
        <a:bodyPr/>
        <a:lstStyle/>
        <a:p>
          <a:r>
            <a:rPr lang="en-US" sz="1400" dirty="0" smtClean="0"/>
            <a:t>Users</a:t>
          </a:r>
          <a:endParaRPr lang="en-IN" sz="1400" dirty="0"/>
        </a:p>
      </dgm:t>
    </dgm:pt>
    <dgm:pt modelId="{5F3FBA9A-5A7B-45A1-9165-85BA72C496A4}" type="parTrans" cxnId="{F0D1AAAF-B9F4-4418-A116-3AFFF930251C}">
      <dgm:prSet/>
      <dgm:spPr/>
      <dgm:t>
        <a:bodyPr/>
        <a:lstStyle/>
        <a:p>
          <a:endParaRPr lang="en-IN"/>
        </a:p>
      </dgm:t>
    </dgm:pt>
    <dgm:pt modelId="{0582FDB8-B78F-4705-8B49-FFC4CA032B22}" type="sibTrans" cxnId="{F0D1AAAF-B9F4-4418-A116-3AFFF930251C}">
      <dgm:prSet/>
      <dgm:spPr/>
      <dgm:t>
        <a:bodyPr/>
        <a:lstStyle/>
        <a:p>
          <a:endParaRPr lang="en-IN"/>
        </a:p>
      </dgm:t>
    </dgm:pt>
    <dgm:pt modelId="{0ADB0383-6EAD-4FAC-9CE7-726BC93B6609}">
      <dgm:prSet phldrT="[Text]" custT="1"/>
      <dgm:spPr/>
      <dgm:t>
        <a:bodyPr/>
        <a:lstStyle/>
        <a:p>
          <a:r>
            <a:rPr lang="en-US" sz="1600" dirty="0" smtClean="0"/>
            <a:t>Registration</a:t>
          </a:r>
          <a:endParaRPr lang="en-IN" sz="1600" dirty="0"/>
        </a:p>
      </dgm:t>
    </dgm:pt>
    <dgm:pt modelId="{1359501E-68EF-4460-A233-9227BE49A08B}" type="parTrans" cxnId="{6C7C8DFF-0DF0-4B5B-8EA0-268421AB39D7}">
      <dgm:prSet/>
      <dgm:spPr/>
      <dgm:t>
        <a:bodyPr/>
        <a:lstStyle/>
        <a:p>
          <a:endParaRPr lang="en-IN"/>
        </a:p>
      </dgm:t>
    </dgm:pt>
    <dgm:pt modelId="{B54B984A-6BB5-452F-82A7-23CCE36B7F5E}" type="sibTrans" cxnId="{6C7C8DFF-0DF0-4B5B-8EA0-268421AB39D7}">
      <dgm:prSet/>
      <dgm:spPr/>
      <dgm:t>
        <a:bodyPr/>
        <a:lstStyle/>
        <a:p>
          <a:endParaRPr lang="en-IN"/>
        </a:p>
      </dgm:t>
    </dgm:pt>
    <dgm:pt modelId="{2192D9F1-0CF6-4AAD-9AF5-80AB412993EE}">
      <dgm:prSet phldrT="[Text]" custT="1"/>
      <dgm:spPr/>
      <dgm:t>
        <a:bodyPr/>
        <a:lstStyle/>
        <a:p>
          <a:r>
            <a:rPr lang="en-US" sz="1600" dirty="0" smtClean="0"/>
            <a:t>User Account</a:t>
          </a:r>
          <a:endParaRPr lang="en-IN" sz="1600" dirty="0"/>
        </a:p>
      </dgm:t>
    </dgm:pt>
    <dgm:pt modelId="{F1FAC40A-7182-4F98-ABCA-563F2665C784}" type="parTrans" cxnId="{9ED3B32E-8CBC-4643-ACB4-4E6FE1897898}">
      <dgm:prSet/>
      <dgm:spPr/>
      <dgm:t>
        <a:bodyPr/>
        <a:lstStyle/>
        <a:p>
          <a:endParaRPr lang="en-IN"/>
        </a:p>
      </dgm:t>
    </dgm:pt>
    <dgm:pt modelId="{EE379187-2D53-4C3E-8F49-3FB46B3C53AD}" type="sibTrans" cxnId="{9ED3B32E-8CBC-4643-ACB4-4E6FE1897898}">
      <dgm:prSet/>
      <dgm:spPr/>
      <dgm:t>
        <a:bodyPr/>
        <a:lstStyle/>
        <a:p>
          <a:endParaRPr lang="en-IN"/>
        </a:p>
      </dgm:t>
    </dgm:pt>
    <dgm:pt modelId="{A87745ED-7660-476B-B2EE-C4BC6336198A}">
      <dgm:prSet phldrT="[Text]" custT="1"/>
      <dgm:spPr/>
      <dgm:t>
        <a:bodyPr/>
        <a:lstStyle/>
        <a:p>
          <a:r>
            <a:rPr lang="en-US" sz="1400" dirty="0" smtClean="0"/>
            <a:t>Moderators</a:t>
          </a:r>
          <a:endParaRPr lang="en-IN" sz="1400" dirty="0"/>
        </a:p>
      </dgm:t>
    </dgm:pt>
    <dgm:pt modelId="{FDD4020A-F5B3-4DB8-9374-296A13AFA31A}" type="parTrans" cxnId="{33476EA7-00A0-4EB5-AB75-FB56E9CD8B91}">
      <dgm:prSet/>
      <dgm:spPr/>
      <dgm:t>
        <a:bodyPr/>
        <a:lstStyle/>
        <a:p>
          <a:endParaRPr lang="en-IN"/>
        </a:p>
      </dgm:t>
    </dgm:pt>
    <dgm:pt modelId="{487A7934-8DC9-44E2-B85C-97F8E701D6C8}" type="sibTrans" cxnId="{33476EA7-00A0-4EB5-AB75-FB56E9CD8B91}">
      <dgm:prSet/>
      <dgm:spPr/>
      <dgm:t>
        <a:bodyPr/>
        <a:lstStyle/>
        <a:p>
          <a:endParaRPr lang="en-IN"/>
        </a:p>
      </dgm:t>
    </dgm:pt>
    <dgm:pt modelId="{474C8F9A-88BA-4E8E-B9A6-FEA15CC5345C}">
      <dgm:prSet phldrT="[Text]" custT="1"/>
      <dgm:spPr/>
      <dgm:t>
        <a:bodyPr/>
        <a:lstStyle/>
        <a:p>
          <a:r>
            <a:rPr lang="en-US" sz="1600" dirty="0" smtClean="0"/>
            <a:t>Approve Users</a:t>
          </a:r>
          <a:endParaRPr lang="en-IN" sz="1600" dirty="0"/>
        </a:p>
      </dgm:t>
    </dgm:pt>
    <dgm:pt modelId="{BF3EB582-4CC7-4A34-9281-84EA7F1243A4}" type="parTrans" cxnId="{EF4AFFF8-00D0-460A-A5FE-EFECAAA48C66}">
      <dgm:prSet/>
      <dgm:spPr/>
      <dgm:t>
        <a:bodyPr/>
        <a:lstStyle/>
        <a:p>
          <a:endParaRPr lang="en-IN"/>
        </a:p>
      </dgm:t>
    </dgm:pt>
    <dgm:pt modelId="{A7D3CE00-EF1F-4937-ACD2-D77CF21B2443}" type="sibTrans" cxnId="{EF4AFFF8-00D0-460A-A5FE-EFECAAA48C66}">
      <dgm:prSet/>
      <dgm:spPr/>
      <dgm:t>
        <a:bodyPr/>
        <a:lstStyle/>
        <a:p>
          <a:endParaRPr lang="en-IN"/>
        </a:p>
      </dgm:t>
    </dgm:pt>
    <dgm:pt modelId="{2367ADC6-CFFC-4484-92E2-319696E647FD}">
      <dgm:prSet phldrT="[Text]" custT="1"/>
      <dgm:spPr/>
      <dgm:t>
        <a:bodyPr/>
        <a:lstStyle/>
        <a:p>
          <a:r>
            <a:rPr lang="en-US" sz="1600" dirty="0" smtClean="0"/>
            <a:t>Search</a:t>
          </a:r>
          <a:endParaRPr lang="en-IN" sz="1600" dirty="0"/>
        </a:p>
      </dgm:t>
    </dgm:pt>
    <dgm:pt modelId="{0508716D-5779-4EB2-9035-5767FB3BED24}" type="parTrans" cxnId="{045DE2AC-D964-43AA-81FC-9AD6851FA5A4}">
      <dgm:prSet/>
      <dgm:spPr/>
      <dgm:t>
        <a:bodyPr/>
        <a:lstStyle/>
        <a:p>
          <a:endParaRPr lang="en-IN"/>
        </a:p>
      </dgm:t>
    </dgm:pt>
    <dgm:pt modelId="{44EFD619-788D-43DC-BFD1-455C7A1773BC}" type="sibTrans" cxnId="{045DE2AC-D964-43AA-81FC-9AD6851FA5A4}">
      <dgm:prSet/>
      <dgm:spPr/>
      <dgm:t>
        <a:bodyPr/>
        <a:lstStyle/>
        <a:p>
          <a:endParaRPr lang="en-IN"/>
        </a:p>
      </dgm:t>
    </dgm:pt>
    <dgm:pt modelId="{344DFA12-A9D7-40A4-BBAC-7314F57EB778}">
      <dgm:prSet phldrT="[Text]" custT="1"/>
      <dgm:spPr/>
      <dgm:t>
        <a:bodyPr/>
        <a:lstStyle/>
        <a:p>
          <a:r>
            <a:rPr lang="en-US" sz="1200" dirty="0" smtClean="0"/>
            <a:t>Administrators</a:t>
          </a:r>
          <a:endParaRPr lang="en-IN" sz="1200" dirty="0"/>
        </a:p>
      </dgm:t>
    </dgm:pt>
    <dgm:pt modelId="{2B725D23-AF3F-4458-8379-1D539C15B25A}" type="parTrans" cxnId="{3E18579D-E7DB-4F21-AB7D-18B9514D9F06}">
      <dgm:prSet/>
      <dgm:spPr/>
      <dgm:t>
        <a:bodyPr/>
        <a:lstStyle/>
        <a:p>
          <a:endParaRPr lang="en-IN"/>
        </a:p>
      </dgm:t>
    </dgm:pt>
    <dgm:pt modelId="{E0F66841-5B16-4CA7-BBCF-A0C67F549218}" type="sibTrans" cxnId="{3E18579D-E7DB-4F21-AB7D-18B9514D9F06}">
      <dgm:prSet/>
      <dgm:spPr/>
      <dgm:t>
        <a:bodyPr/>
        <a:lstStyle/>
        <a:p>
          <a:endParaRPr lang="en-IN"/>
        </a:p>
      </dgm:t>
    </dgm:pt>
    <dgm:pt modelId="{E256E952-B644-4224-A1C8-272AD2663B1C}">
      <dgm:prSet phldrT="[Text]" custT="1"/>
      <dgm:spPr/>
      <dgm:t>
        <a:bodyPr/>
        <a:lstStyle/>
        <a:p>
          <a:r>
            <a:rPr lang="en-US" sz="1100" dirty="0" smtClean="0"/>
            <a:t>API Clients</a:t>
          </a:r>
          <a:endParaRPr lang="en-IN" sz="1100" dirty="0"/>
        </a:p>
      </dgm:t>
    </dgm:pt>
    <dgm:pt modelId="{C048D97B-BDE6-4A90-8B85-843558022EA5}" type="parTrans" cxnId="{73531A19-BB34-4C52-AE2A-502341DA921A}">
      <dgm:prSet/>
      <dgm:spPr/>
      <dgm:t>
        <a:bodyPr/>
        <a:lstStyle/>
        <a:p>
          <a:endParaRPr lang="en-IN"/>
        </a:p>
      </dgm:t>
    </dgm:pt>
    <dgm:pt modelId="{751776F3-3CD1-4566-B908-DD0E52D8D1FE}" type="sibTrans" cxnId="{73531A19-BB34-4C52-AE2A-502341DA921A}">
      <dgm:prSet/>
      <dgm:spPr/>
      <dgm:t>
        <a:bodyPr/>
        <a:lstStyle/>
        <a:p>
          <a:endParaRPr lang="en-IN"/>
        </a:p>
      </dgm:t>
    </dgm:pt>
    <dgm:pt modelId="{DCC314E5-E309-4440-B5F5-4586B6510DEA}" type="pres">
      <dgm:prSet presAssocID="{A14A3629-DD8D-4862-8DE6-3728ED2AADCC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F40C399-CBBB-4C6A-B663-1D74747655CF}" type="pres">
      <dgm:prSet presAssocID="{A14A3629-DD8D-4862-8DE6-3728ED2AADCC}" presName="cycle" presStyleCnt="0"/>
      <dgm:spPr/>
    </dgm:pt>
    <dgm:pt modelId="{458D4C61-DA91-4073-B9BE-F7C3AE4CD50D}" type="pres">
      <dgm:prSet presAssocID="{A14A3629-DD8D-4862-8DE6-3728ED2AADCC}" presName="centerShape" presStyleCnt="0"/>
      <dgm:spPr/>
    </dgm:pt>
    <dgm:pt modelId="{8CFB37CA-EE98-4F99-AAD7-7382CD762D03}" type="pres">
      <dgm:prSet presAssocID="{A14A3629-DD8D-4862-8DE6-3728ED2AADCC}" presName="connSite" presStyleLbl="node1" presStyleIdx="0" presStyleCnt="5"/>
      <dgm:spPr/>
    </dgm:pt>
    <dgm:pt modelId="{FE30F03E-77F9-4EBF-9CDA-C3F9CDFB9037}" type="pres">
      <dgm:prSet presAssocID="{A14A3629-DD8D-4862-8DE6-3728ED2AADCC}" presName="visible" presStyleLbl="node1" presStyleIdx="0" presStyleCnt="5"/>
      <dgm:spPr/>
    </dgm:pt>
    <dgm:pt modelId="{8D5F3C2A-3A2C-43B7-8A25-AEE4F5667981}" type="pres">
      <dgm:prSet presAssocID="{5F3FBA9A-5A7B-45A1-9165-85BA72C496A4}" presName="Name25" presStyleLbl="parChTrans1D1" presStyleIdx="0" presStyleCnt="4"/>
      <dgm:spPr/>
      <dgm:t>
        <a:bodyPr/>
        <a:lstStyle/>
        <a:p>
          <a:endParaRPr lang="en-IN"/>
        </a:p>
      </dgm:t>
    </dgm:pt>
    <dgm:pt modelId="{D6BAF769-4474-416D-AF19-550EBAF73B15}" type="pres">
      <dgm:prSet presAssocID="{0BB25AC3-CCC1-43A9-AEE6-DC3E9B4438BB}" presName="node" presStyleCnt="0"/>
      <dgm:spPr/>
    </dgm:pt>
    <dgm:pt modelId="{CB94DB73-02FE-4AB8-A0E3-FF7FF1A86C6F}" type="pres">
      <dgm:prSet presAssocID="{0BB25AC3-CCC1-43A9-AEE6-DC3E9B4438BB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C65905-8AC1-4FAF-AA13-259B602652D2}" type="pres">
      <dgm:prSet presAssocID="{0BB25AC3-CCC1-43A9-AEE6-DC3E9B4438BB}" presName="child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D599A70-77FD-420D-ADD1-638EAC10B39D}" type="pres">
      <dgm:prSet presAssocID="{FDD4020A-F5B3-4DB8-9374-296A13AFA31A}" presName="Name25" presStyleLbl="parChTrans1D1" presStyleIdx="1" presStyleCnt="4"/>
      <dgm:spPr/>
      <dgm:t>
        <a:bodyPr/>
        <a:lstStyle/>
        <a:p>
          <a:endParaRPr lang="en-IN"/>
        </a:p>
      </dgm:t>
    </dgm:pt>
    <dgm:pt modelId="{2F996ECB-DC1B-4CE5-A116-231D3398885D}" type="pres">
      <dgm:prSet presAssocID="{A87745ED-7660-476B-B2EE-C4BC6336198A}" presName="node" presStyleCnt="0"/>
      <dgm:spPr/>
    </dgm:pt>
    <dgm:pt modelId="{023057A7-538C-4D1F-8C22-A3A164E0C1E1}" type="pres">
      <dgm:prSet presAssocID="{A87745ED-7660-476B-B2EE-C4BC6336198A}" presName="parentNode" presStyleLbl="node1" presStyleIdx="2" presStyleCnt="5" custScaleX="10899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5A480D6-7DD2-4D27-9DC3-C49327D9F4A0}" type="pres">
      <dgm:prSet presAssocID="{A87745ED-7660-476B-B2EE-C4BC6336198A}" presName="child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9B86878-954D-481B-B26F-C1E5A44B632C}" type="pres">
      <dgm:prSet presAssocID="{2B725D23-AF3F-4458-8379-1D539C15B25A}" presName="Name25" presStyleLbl="parChTrans1D1" presStyleIdx="2" presStyleCnt="4"/>
      <dgm:spPr/>
      <dgm:t>
        <a:bodyPr/>
        <a:lstStyle/>
        <a:p>
          <a:endParaRPr lang="en-IN"/>
        </a:p>
      </dgm:t>
    </dgm:pt>
    <dgm:pt modelId="{AE61C56D-5A76-43D6-A7AF-726C1BCE2EE2}" type="pres">
      <dgm:prSet presAssocID="{344DFA12-A9D7-40A4-BBAC-7314F57EB778}" presName="node" presStyleCnt="0"/>
      <dgm:spPr/>
    </dgm:pt>
    <dgm:pt modelId="{CE427D90-BE3F-48CD-899B-B846282815D0}" type="pres">
      <dgm:prSet presAssocID="{344DFA12-A9D7-40A4-BBAC-7314F57EB778}" presName="parentNode" presStyleLbl="node1" presStyleIdx="3" presStyleCnt="5" custScaleX="12478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70414B-A938-4C5A-9EDD-C2B873B46D72}" type="pres">
      <dgm:prSet presAssocID="{344DFA12-A9D7-40A4-BBAC-7314F57EB778}" presName="child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1737EC7-B5CC-4070-B798-ADA043C53869}" type="pres">
      <dgm:prSet presAssocID="{C048D97B-BDE6-4A90-8B85-843558022EA5}" presName="Name25" presStyleLbl="parChTrans1D1" presStyleIdx="3" presStyleCnt="4"/>
      <dgm:spPr/>
      <dgm:t>
        <a:bodyPr/>
        <a:lstStyle/>
        <a:p>
          <a:endParaRPr lang="en-IN"/>
        </a:p>
      </dgm:t>
    </dgm:pt>
    <dgm:pt modelId="{D40D2071-7934-40F8-91A0-7B851776BA44}" type="pres">
      <dgm:prSet presAssocID="{E256E952-B644-4224-A1C8-272AD2663B1C}" presName="node" presStyleCnt="0"/>
      <dgm:spPr/>
    </dgm:pt>
    <dgm:pt modelId="{D47EF7FB-75D4-4B29-8607-F6CBFC0822E2}" type="pres">
      <dgm:prSet presAssocID="{E256E952-B644-4224-A1C8-272AD2663B1C}" presName="parentNode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F17670-96B0-4E07-99A2-51D119E3A35B}" type="pres">
      <dgm:prSet presAssocID="{E256E952-B644-4224-A1C8-272AD2663B1C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3B1CFBDA-FFCC-4F96-8162-1EC3B09D2B27}" type="presOf" srcId="{A87745ED-7660-476B-B2EE-C4BC6336198A}" destId="{023057A7-538C-4D1F-8C22-A3A164E0C1E1}" srcOrd="0" destOrd="0" presId="urn:microsoft.com/office/officeart/2005/8/layout/radial2"/>
    <dgm:cxn modelId="{554304F9-4844-4BA0-8EAD-AD122687F611}" type="presOf" srcId="{2192D9F1-0CF6-4AAD-9AF5-80AB412993EE}" destId="{7BC65905-8AC1-4FAF-AA13-259B602652D2}" srcOrd="0" destOrd="1" presId="urn:microsoft.com/office/officeart/2005/8/layout/radial2"/>
    <dgm:cxn modelId="{EAB2EBD7-B2B5-400E-ADD5-DD71BE69E0CF}" type="presOf" srcId="{5F3FBA9A-5A7B-45A1-9165-85BA72C496A4}" destId="{8D5F3C2A-3A2C-43B7-8A25-AEE4F5667981}" srcOrd="0" destOrd="0" presId="urn:microsoft.com/office/officeart/2005/8/layout/radial2"/>
    <dgm:cxn modelId="{D0B0FC60-8DBC-4EAC-87E8-51AA1BC73EEF}" type="presOf" srcId="{0ADB0383-6EAD-4FAC-9CE7-726BC93B6609}" destId="{7BC65905-8AC1-4FAF-AA13-259B602652D2}" srcOrd="0" destOrd="0" presId="urn:microsoft.com/office/officeart/2005/8/layout/radial2"/>
    <dgm:cxn modelId="{E243A7FD-C44F-4458-889B-CFF06AE9FF0A}" type="presOf" srcId="{A14A3629-DD8D-4862-8DE6-3728ED2AADCC}" destId="{DCC314E5-E309-4440-B5F5-4586B6510DEA}" srcOrd="0" destOrd="0" presId="urn:microsoft.com/office/officeart/2005/8/layout/radial2"/>
    <dgm:cxn modelId="{3E18579D-E7DB-4F21-AB7D-18B9514D9F06}" srcId="{A14A3629-DD8D-4862-8DE6-3728ED2AADCC}" destId="{344DFA12-A9D7-40A4-BBAC-7314F57EB778}" srcOrd="2" destOrd="0" parTransId="{2B725D23-AF3F-4458-8379-1D539C15B25A}" sibTransId="{E0F66841-5B16-4CA7-BBCF-A0C67F549218}"/>
    <dgm:cxn modelId="{EF4AFFF8-00D0-460A-A5FE-EFECAAA48C66}" srcId="{A87745ED-7660-476B-B2EE-C4BC6336198A}" destId="{474C8F9A-88BA-4E8E-B9A6-FEA15CC5345C}" srcOrd="0" destOrd="0" parTransId="{BF3EB582-4CC7-4A34-9281-84EA7F1243A4}" sibTransId="{A7D3CE00-EF1F-4937-ACD2-D77CF21B2443}"/>
    <dgm:cxn modelId="{8B5A4400-FB16-46A5-AC61-0A7806E402E2}" type="presOf" srcId="{0BB25AC3-CCC1-43A9-AEE6-DC3E9B4438BB}" destId="{CB94DB73-02FE-4AB8-A0E3-FF7FF1A86C6F}" srcOrd="0" destOrd="0" presId="urn:microsoft.com/office/officeart/2005/8/layout/radial2"/>
    <dgm:cxn modelId="{9A1801D0-F7B2-4D3E-A80F-DEF36699592F}" type="presOf" srcId="{E256E952-B644-4224-A1C8-272AD2663B1C}" destId="{D47EF7FB-75D4-4B29-8607-F6CBFC0822E2}" srcOrd="0" destOrd="0" presId="urn:microsoft.com/office/officeart/2005/8/layout/radial2"/>
    <dgm:cxn modelId="{045DE2AC-D964-43AA-81FC-9AD6851FA5A4}" srcId="{A87745ED-7660-476B-B2EE-C4BC6336198A}" destId="{2367ADC6-CFFC-4484-92E2-319696E647FD}" srcOrd="1" destOrd="0" parTransId="{0508716D-5779-4EB2-9035-5767FB3BED24}" sibTransId="{44EFD619-788D-43DC-BFD1-455C7A1773BC}"/>
    <dgm:cxn modelId="{37AD9169-BB19-487D-B741-815C8EDAE1F8}" type="presOf" srcId="{344DFA12-A9D7-40A4-BBAC-7314F57EB778}" destId="{CE427D90-BE3F-48CD-899B-B846282815D0}" srcOrd="0" destOrd="0" presId="urn:microsoft.com/office/officeart/2005/8/layout/radial2"/>
    <dgm:cxn modelId="{1C013FCB-E330-4B2E-B5C8-A5BD1A36503E}" type="presOf" srcId="{2367ADC6-CFFC-4484-92E2-319696E647FD}" destId="{25A480D6-7DD2-4D27-9DC3-C49327D9F4A0}" srcOrd="0" destOrd="1" presId="urn:microsoft.com/office/officeart/2005/8/layout/radial2"/>
    <dgm:cxn modelId="{73531A19-BB34-4C52-AE2A-502341DA921A}" srcId="{A14A3629-DD8D-4862-8DE6-3728ED2AADCC}" destId="{E256E952-B644-4224-A1C8-272AD2663B1C}" srcOrd="3" destOrd="0" parTransId="{C048D97B-BDE6-4A90-8B85-843558022EA5}" sibTransId="{751776F3-3CD1-4566-B908-DD0E52D8D1FE}"/>
    <dgm:cxn modelId="{FEA603F4-6212-4955-8CFE-F746B0565C0F}" type="presOf" srcId="{474C8F9A-88BA-4E8E-B9A6-FEA15CC5345C}" destId="{25A480D6-7DD2-4D27-9DC3-C49327D9F4A0}" srcOrd="0" destOrd="0" presId="urn:microsoft.com/office/officeart/2005/8/layout/radial2"/>
    <dgm:cxn modelId="{95E9D41E-00ED-45A2-B7F5-F11F0A3E7879}" type="presOf" srcId="{C048D97B-BDE6-4A90-8B85-843558022EA5}" destId="{01737EC7-B5CC-4070-B798-ADA043C53869}" srcOrd="0" destOrd="0" presId="urn:microsoft.com/office/officeart/2005/8/layout/radial2"/>
    <dgm:cxn modelId="{6C7C8DFF-0DF0-4B5B-8EA0-268421AB39D7}" srcId="{0BB25AC3-CCC1-43A9-AEE6-DC3E9B4438BB}" destId="{0ADB0383-6EAD-4FAC-9CE7-726BC93B6609}" srcOrd="0" destOrd="0" parTransId="{1359501E-68EF-4460-A233-9227BE49A08B}" sibTransId="{B54B984A-6BB5-452F-82A7-23CCE36B7F5E}"/>
    <dgm:cxn modelId="{33476EA7-00A0-4EB5-AB75-FB56E9CD8B91}" srcId="{A14A3629-DD8D-4862-8DE6-3728ED2AADCC}" destId="{A87745ED-7660-476B-B2EE-C4BC6336198A}" srcOrd="1" destOrd="0" parTransId="{FDD4020A-F5B3-4DB8-9374-296A13AFA31A}" sibTransId="{487A7934-8DC9-44E2-B85C-97F8E701D6C8}"/>
    <dgm:cxn modelId="{91B6FEA2-FA21-4BE2-AE4B-B0255E8180ED}" type="presOf" srcId="{FDD4020A-F5B3-4DB8-9374-296A13AFA31A}" destId="{1D599A70-77FD-420D-ADD1-638EAC10B39D}" srcOrd="0" destOrd="0" presId="urn:microsoft.com/office/officeart/2005/8/layout/radial2"/>
    <dgm:cxn modelId="{F0D1AAAF-B9F4-4418-A116-3AFFF930251C}" srcId="{A14A3629-DD8D-4862-8DE6-3728ED2AADCC}" destId="{0BB25AC3-CCC1-43A9-AEE6-DC3E9B4438BB}" srcOrd="0" destOrd="0" parTransId="{5F3FBA9A-5A7B-45A1-9165-85BA72C496A4}" sibTransId="{0582FDB8-B78F-4705-8B49-FFC4CA032B22}"/>
    <dgm:cxn modelId="{9B42FF97-CF81-4FBD-8713-7D64D1F81D95}" type="presOf" srcId="{2B725D23-AF3F-4458-8379-1D539C15B25A}" destId="{F9B86878-954D-481B-B26F-C1E5A44B632C}" srcOrd="0" destOrd="0" presId="urn:microsoft.com/office/officeart/2005/8/layout/radial2"/>
    <dgm:cxn modelId="{9ED3B32E-8CBC-4643-ACB4-4E6FE1897898}" srcId="{0BB25AC3-CCC1-43A9-AEE6-DC3E9B4438BB}" destId="{2192D9F1-0CF6-4AAD-9AF5-80AB412993EE}" srcOrd="1" destOrd="0" parTransId="{F1FAC40A-7182-4F98-ABCA-563F2665C784}" sibTransId="{EE379187-2D53-4C3E-8F49-3FB46B3C53AD}"/>
    <dgm:cxn modelId="{DCEC9068-663A-44FA-821B-48E51F939B2F}" type="presParOf" srcId="{DCC314E5-E309-4440-B5F5-4586B6510DEA}" destId="{2F40C399-CBBB-4C6A-B663-1D74747655CF}" srcOrd="0" destOrd="0" presId="urn:microsoft.com/office/officeart/2005/8/layout/radial2"/>
    <dgm:cxn modelId="{97C59BD8-9C85-4C2C-BA81-C9F436F7D786}" type="presParOf" srcId="{2F40C399-CBBB-4C6A-B663-1D74747655CF}" destId="{458D4C61-DA91-4073-B9BE-F7C3AE4CD50D}" srcOrd="0" destOrd="0" presId="urn:microsoft.com/office/officeart/2005/8/layout/radial2"/>
    <dgm:cxn modelId="{58511F03-856C-465B-812E-D10C4106888E}" type="presParOf" srcId="{458D4C61-DA91-4073-B9BE-F7C3AE4CD50D}" destId="{8CFB37CA-EE98-4F99-AAD7-7382CD762D03}" srcOrd="0" destOrd="0" presId="urn:microsoft.com/office/officeart/2005/8/layout/radial2"/>
    <dgm:cxn modelId="{FD915BB0-9FAA-410C-8497-5E54B2887C35}" type="presParOf" srcId="{458D4C61-DA91-4073-B9BE-F7C3AE4CD50D}" destId="{FE30F03E-77F9-4EBF-9CDA-C3F9CDFB9037}" srcOrd="1" destOrd="0" presId="urn:microsoft.com/office/officeart/2005/8/layout/radial2"/>
    <dgm:cxn modelId="{6DBFE57D-48D7-4999-BF8B-8E35D4060F13}" type="presParOf" srcId="{2F40C399-CBBB-4C6A-B663-1D74747655CF}" destId="{8D5F3C2A-3A2C-43B7-8A25-AEE4F5667981}" srcOrd="1" destOrd="0" presId="urn:microsoft.com/office/officeart/2005/8/layout/radial2"/>
    <dgm:cxn modelId="{3A2BE6EC-E643-4AE5-BE34-1047454E53A5}" type="presParOf" srcId="{2F40C399-CBBB-4C6A-B663-1D74747655CF}" destId="{D6BAF769-4474-416D-AF19-550EBAF73B15}" srcOrd="2" destOrd="0" presId="urn:microsoft.com/office/officeart/2005/8/layout/radial2"/>
    <dgm:cxn modelId="{3B930F04-B0B8-4BC9-B3B5-8CDDB831EE74}" type="presParOf" srcId="{D6BAF769-4474-416D-AF19-550EBAF73B15}" destId="{CB94DB73-02FE-4AB8-A0E3-FF7FF1A86C6F}" srcOrd="0" destOrd="0" presId="urn:microsoft.com/office/officeart/2005/8/layout/radial2"/>
    <dgm:cxn modelId="{8523455F-2EF3-465D-B0C1-AB65F1C83637}" type="presParOf" srcId="{D6BAF769-4474-416D-AF19-550EBAF73B15}" destId="{7BC65905-8AC1-4FAF-AA13-259B602652D2}" srcOrd="1" destOrd="0" presId="urn:microsoft.com/office/officeart/2005/8/layout/radial2"/>
    <dgm:cxn modelId="{C2BDAECA-B1FB-4F30-AB67-6AD70F84463C}" type="presParOf" srcId="{2F40C399-CBBB-4C6A-B663-1D74747655CF}" destId="{1D599A70-77FD-420D-ADD1-638EAC10B39D}" srcOrd="3" destOrd="0" presId="urn:microsoft.com/office/officeart/2005/8/layout/radial2"/>
    <dgm:cxn modelId="{88C764D1-C1CC-4E61-8A57-42B2916E7E9B}" type="presParOf" srcId="{2F40C399-CBBB-4C6A-B663-1D74747655CF}" destId="{2F996ECB-DC1B-4CE5-A116-231D3398885D}" srcOrd="4" destOrd="0" presId="urn:microsoft.com/office/officeart/2005/8/layout/radial2"/>
    <dgm:cxn modelId="{3C6BC896-378B-41ED-8F3F-C3B1CE6F388C}" type="presParOf" srcId="{2F996ECB-DC1B-4CE5-A116-231D3398885D}" destId="{023057A7-538C-4D1F-8C22-A3A164E0C1E1}" srcOrd="0" destOrd="0" presId="urn:microsoft.com/office/officeart/2005/8/layout/radial2"/>
    <dgm:cxn modelId="{B81EE039-C22D-4534-988F-D39B12BB475A}" type="presParOf" srcId="{2F996ECB-DC1B-4CE5-A116-231D3398885D}" destId="{25A480D6-7DD2-4D27-9DC3-C49327D9F4A0}" srcOrd="1" destOrd="0" presId="urn:microsoft.com/office/officeart/2005/8/layout/radial2"/>
    <dgm:cxn modelId="{8F361F6F-7AAC-481E-87D3-4F723E5AC2CF}" type="presParOf" srcId="{2F40C399-CBBB-4C6A-B663-1D74747655CF}" destId="{F9B86878-954D-481B-B26F-C1E5A44B632C}" srcOrd="5" destOrd="0" presId="urn:microsoft.com/office/officeart/2005/8/layout/radial2"/>
    <dgm:cxn modelId="{2BD8962E-6F22-4A80-BA0A-16654F988139}" type="presParOf" srcId="{2F40C399-CBBB-4C6A-B663-1D74747655CF}" destId="{AE61C56D-5A76-43D6-A7AF-726C1BCE2EE2}" srcOrd="6" destOrd="0" presId="urn:microsoft.com/office/officeart/2005/8/layout/radial2"/>
    <dgm:cxn modelId="{E7D86BEA-550C-412E-8DB8-03C517606DBD}" type="presParOf" srcId="{AE61C56D-5A76-43D6-A7AF-726C1BCE2EE2}" destId="{CE427D90-BE3F-48CD-899B-B846282815D0}" srcOrd="0" destOrd="0" presId="urn:microsoft.com/office/officeart/2005/8/layout/radial2"/>
    <dgm:cxn modelId="{C4441605-F0A4-499F-AC11-1DFBC5DAEB8C}" type="presParOf" srcId="{AE61C56D-5A76-43D6-A7AF-726C1BCE2EE2}" destId="{3870414B-A938-4C5A-9EDD-C2B873B46D72}" srcOrd="1" destOrd="0" presId="urn:microsoft.com/office/officeart/2005/8/layout/radial2"/>
    <dgm:cxn modelId="{6C961BE7-81CD-4E3E-9A2D-F5331532C1BE}" type="presParOf" srcId="{2F40C399-CBBB-4C6A-B663-1D74747655CF}" destId="{01737EC7-B5CC-4070-B798-ADA043C53869}" srcOrd="7" destOrd="0" presId="urn:microsoft.com/office/officeart/2005/8/layout/radial2"/>
    <dgm:cxn modelId="{534DBD67-C75C-442B-BC9C-E0F3AF30F224}" type="presParOf" srcId="{2F40C399-CBBB-4C6A-B663-1D74747655CF}" destId="{D40D2071-7934-40F8-91A0-7B851776BA44}" srcOrd="8" destOrd="0" presId="urn:microsoft.com/office/officeart/2005/8/layout/radial2"/>
    <dgm:cxn modelId="{FA9F33A4-A197-4C26-891E-FF8A850CF9D5}" type="presParOf" srcId="{D40D2071-7934-40F8-91A0-7B851776BA44}" destId="{D47EF7FB-75D4-4B29-8607-F6CBFC0822E2}" srcOrd="0" destOrd="0" presId="urn:microsoft.com/office/officeart/2005/8/layout/radial2"/>
    <dgm:cxn modelId="{E66AB738-7EFF-456A-A88B-F1B524F39653}" type="presParOf" srcId="{D40D2071-7934-40F8-91A0-7B851776BA44}" destId="{D6F17670-96B0-4E07-99A2-51D119E3A35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81C6C-3C5A-477E-9741-A811472FA029}">
      <dsp:nvSpPr>
        <dsp:cNvPr id="0" name=""/>
        <dsp:cNvSpPr/>
      </dsp:nvSpPr>
      <dsp:spPr>
        <a:xfrm>
          <a:off x="144386" y="51267"/>
          <a:ext cx="2281626" cy="233839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alpha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Aadhar</a:t>
          </a:r>
          <a:endParaRPr lang="en-IN" sz="3400" kern="1200" dirty="0"/>
        </a:p>
      </dsp:txBody>
      <dsp:txXfrm>
        <a:off x="478522" y="393716"/>
        <a:ext cx="1613354" cy="1653492"/>
      </dsp:txXfrm>
    </dsp:sp>
    <dsp:sp modelId="{65EB5762-49E8-4E6D-97BE-AD2B6D47D3B4}">
      <dsp:nvSpPr>
        <dsp:cNvPr id="0" name=""/>
        <dsp:cNvSpPr/>
      </dsp:nvSpPr>
      <dsp:spPr>
        <a:xfrm>
          <a:off x="0" y="1946529"/>
          <a:ext cx="1998706" cy="205944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alpha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Open ID </a:t>
          </a:r>
          <a:endParaRPr lang="en-IN" sz="3400" kern="1200" dirty="0"/>
        </a:p>
      </dsp:txBody>
      <dsp:txXfrm>
        <a:off x="292704" y="2248127"/>
        <a:ext cx="1413298" cy="1456244"/>
      </dsp:txXfrm>
    </dsp:sp>
    <dsp:sp modelId="{D931A300-F23B-4386-A738-4FF534835D3B}">
      <dsp:nvSpPr>
        <dsp:cNvPr id="0" name=""/>
        <dsp:cNvSpPr/>
      </dsp:nvSpPr>
      <dsp:spPr>
        <a:xfrm>
          <a:off x="2040011" y="0"/>
          <a:ext cx="2165197" cy="209367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alpha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PAN</a:t>
          </a:r>
          <a:endParaRPr lang="en-IN" sz="3400" kern="1200" dirty="0"/>
        </a:p>
      </dsp:txBody>
      <dsp:txXfrm>
        <a:off x="2357097" y="306612"/>
        <a:ext cx="1531025" cy="1480451"/>
      </dsp:txXfrm>
    </dsp:sp>
    <dsp:sp modelId="{A2A3138C-4E87-4A24-83EE-D5277DD40495}">
      <dsp:nvSpPr>
        <dsp:cNvPr id="0" name=""/>
        <dsp:cNvSpPr/>
      </dsp:nvSpPr>
      <dsp:spPr>
        <a:xfrm>
          <a:off x="1296999" y="1004187"/>
          <a:ext cx="2722047" cy="276027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alpha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WAI</a:t>
          </a:r>
          <a:endParaRPr lang="en-IN" sz="3400" kern="1200" dirty="0"/>
        </a:p>
      </dsp:txBody>
      <dsp:txXfrm>
        <a:off x="1695634" y="1408420"/>
        <a:ext cx="1924777" cy="1951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37EC7-B5CC-4070-B798-ADA043C53869}">
      <dsp:nvSpPr>
        <dsp:cNvPr id="0" name=""/>
        <dsp:cNvSpPr/>
      </dsp:nvSpPr>
      <dsp:spPr>
        <a:xfrm rot="3683223">
          <a:off x="2824006" y="3768813"/>
          <a:ext cx="990902" cy="39375"/>
        </a:xfrm>
        <a:custGeom>
          <a:avLst/>
          <a:gdLst/>
          <a:ahLst/>
          <a:cxnLst/>
          <a:rect l="0" t="0" r="0" b="0"/>
          <a:pathLst>
            <a:path>
              <a:moveTo>
                <a:pt x="0" y="19687"/>
              </a:moveTo>
              <a:lnTo>
                <a:pt x="990902" y="19687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86878-954D-481B-B26F-C1E5A44B632C}">
      <dsp:nvSpPr>
        <dsp:cNvPr id="0" name=""/>
        <dsp:cNvSpPr/>
      </dsp:nvSpPr>
      <dsp:spPr>
        <a:xfrm rot="1336011">
          <a:off x="3374072" y="3032670"/>
          <a:ext cx="553559" cy="39375"/>
        </a:xfrm>
        <a:custGeom>
          <a:avLst/>
          <a:gdLst/>
          <a:ahLst/>
          <a:cxnLst/>
          <a:rect l="0" t="0" r="0" b="0"/>
          <a:pathLst>
            <a:path>
              <a:moveTo>
                <a:pt x="0" y="19687"/>
              </a:moveTo>
              <a:lnTo>
                <a:pt x="553559" y="19687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99A70-77FD-420D-ADD1-638EAC10B39D}">
      <dsp:nvSpPr>
        <dsp:cNvPr id="0" name=""/>
        <dsp:cNvSpPr/>
      </dsp:nvSpPr>
      <dsp:spPr>
        <a:xfrm rot="20278946">
          <a:off x="3371008" y="2246328"/>
          <a:ext cx="650031" cy="39375"/>
        </a:xfrm>
        <a:custGeom>
          <a:avLst/>
          <a:gdLst/>
          <a:ahLst/>
          <a:cxnLst/>
          <a:rect l="0" t="0" r="0" b="0"/>
          <a:pathLst>
            <a:path>
              <a:moveTo>
                <a:pt x="0" y="19687"/>
              </a:moveTo>
              <a:lnTo>
                <a:pt x="650031" y="19687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F3C2A-3A2C-43B7-8A25-AEE4F5667981}">
      <dsp:nvSpPr>
        <dsp:cNvPr id="0" name=""/>
        <dsp:cNvSpPr/>
      </dsp:nvSpPr>
      <dsp:spPr>
        <a:xfrm rot="17916777">
          <a:off x="2824006" y="1523665"/>
          <a:ext cx="990902" cy="39375"/>
        </a:xfrm>
        <a:custGeom>
          <a:avLst/>
          <a:gdLst/>
          <a:ahLst/>
          <a:cxnLst/>
          <a:rect l="0" t="0" r="0" b="0"/>
          <a:pathLst>
            <a:path>
              <a:moveTo>
                <a:pt x="0" y="19687"/>
              </a:moveTo>
              <a:lnTo>
                <a:pt x="990902" y="19687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0F03E-77F9-4EBF-9CDA-C3F9CDFB9037}">
      <dsp:nvSpPr>
        <dsp:cNvPr id="0" name=""/>
        <dsp:cNvSpPr/>
      </dsp:nvSpPr>
      <dsp:spPr>
        <a:xfrm>
          <a:off x="1724752" y="1683598"/>
          <a:ext cx="1964657" cy="19646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4DB73-02FE-4AB8-A0E3-FF7FF1A86C6F}">
      <dsp:nvSpPr>
        <dsp:cNvPr id="0" name=""/>
        <dsp:cNvSpPr/>
      </dsp:nvSpPr>
      <dsp:spPr>
        <a:xfrm>
          <a:off x="3249584" y="1594"/>
          <a:ext cx="1178794" cy="11787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Users</a:t>
          </a:r>
          <a:endParaRPr lang="en-IN" sz="1400" kern="1200" dirty="0"/>
        </a:p>
      </dsp:txBody>
      <dsp:txXfrm>
        <a:off x="3422214" y="174224"/>
        <a:ext cx="833534" cy="833534"/>
      </dsp:txXfrm>
    </dsp:sp>
    <dsp:sp modelId="{7BC65905-8AC1-4FAF-AA13-259B602652D2}">
      <dsp:nvSpPr>
        <dsp:cNvPr id="0" name=""/>
        <dsp:cNvSpPr/>
      </dsp:nvSpPr>
      <dsp:spPr>
        <a:xfrm>
          <a:off x="4546258" y="1594"/>
          <a:ext cx="1768191" cy="11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Registration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User Account</a:t>
          </a:r>
          <a:endParaRPr lang="en-IN" sz="1600" kern="1200" dirty="0"/>
        </a:p>
      </dsp:txBody>
      <dsp:txXfrm>
        <a:off x="4546258" y="1594"/>
        <a:ext cx="1768191" cy="1178794"/>
      </dsp:txXfrm>
    </dsp:sp>
    <dsp:sp modelId="{023057A7-538C-4D1F-8C22-A3A164E0C1E1}">
      <dsp:nvSpPr>
        <dsp:cNvPr id="0" name=""/>
        <dsp:cNvSpPr/>
      </dsp:nvSpPr>
      <dsp:spPr>
        <a:xfrm>
          <a:off x="3942763" y="1317050"/>
          <a:ext cx="1284874" cy="11787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Moderators</a:t>
          </a:r>
          <a:endParaRPr lang="en-IN" sz="1400" kern="1200" dirty="0"/>
        </a:p>
      </dsp:txBody>
      <dsp:txXfrm>
        <a:off x="4130928" y="1489680"/>
        <a:ext cx="908544" cy="833534"/>
      </dsp:txXfrm>
    </dsp:sp>
    <dsp:sp modelId="{25A480D6-7DD2-4D27-9DC3-C49327D9F4A0}">
      <dsp:nvSpPr>
        <dsp:cNvPr id="0" name=""/>
        <dsp:cNvSpPr/>
      </dsp:nvSpPr>
      <dsp:spPr>
        <a:xfrm>
          <a:off x="5212917" y="1317050"/>
          <a:ext cx="1927311" cy="11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Approve Users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Search</a:t>
          </a:r>
          <a:endParaRPr lang="en-IN" sz="1600" kern="1200" dirty="0"/>
        </a:p>
      </dsp:txBody>
      <dsp:txXfrm>
        <a:off x="5212917" y="1317050"/>
        <a:ext cx="1927311" cy="1178794"/>
      </dsp:txXfrm>
    </dsp:sp>
    <dsp:sp modelId="{CE427D90-BE3F-48CD-899B-B846282815D0}">
      <dsp:nvSpPr>
        <dsp:cNvPr id="0" name=""/>
        <dsp:cNvSpPr/>
      </dsp:nvSpPr>
      <dsp:spPr>
        <a:xfrm>
          <a:off x="3826453" y="2836008"/>
          <a:ext cx="1470970" cy="11787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Administrators</a:t>
          </a:r>
          <a:endParaRPr lang="en-IN" sz="1200" kern="1200" dirty="0"/>
        </a:p>
      </dsp:txBody>
      <dsp:txXfrm>
        <a:off x="4041872" y="3008638"/>
        <a:ext cx="1040132" cy="833534"/>
      </dsp:txXfrm>
    </dsp:sp>
    <dsp:sp modelId="{D47EF7FB-75D4-4B29-8607-F6CBFC0822E2}">
      <dsp:nvSpPr>
        <dsp:cNvPr id="0" name=""/>
        <dsp:cNvSpPr/>
      </dsp:nvSpPr>
      <dsp:spPr>
        <a:xfrm>
          <a:off x="3249584" y="4151465"/>
          <a:ext cx="1178794" cy="117879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API Clients</a:t>
          </a:r>
          <a:endParaRPr lang="en-IN" sz="1100" kern="1200" dirty="0"/>
        </a:p>
      </dsp:txBody>
      <dsp:txXfrm>
        <a:off x="3422214" y="4324095"/>
        <a:ext cx="833534" cy="833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056804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WAI Unique ID Management and User Authentication System (WAI UIDMAS)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7746" y="3986437"/>
            <a:ext cx="2383805" cy="2066632"/>
          </a:xfrm>
        </p:spPr>
        <p:txBody>
          <a:bodyPr>
            <a:normAutofit fontScale="925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Team Members</a:t>
            </a:r>
          </a:p>
          <a:p>
            <a:pPr algn="ctr"/>
            <a:r>
              <a:rPr lang="en-US" dirty="0" smtClean="0"/>
              <a:t>Bijil Abraham Philip</a:t>
            </a:r>
          </a:p>
          <a:p>
            <a:pPr algn="ctr"/>
            <a:r>
              <a:rPr lang="en-US" dirty="0" err="1" smtClean="0"/>
              <a:t>Harsha</a:t>
            </a:r>
            <a:r>
              <a:rPr lang="en-US" dirty="0" smtClean="0"/>
              <a:t> P</a:t>
            </a:r>
          </a:p>
          <a:p>
            <a:pPr algn="ctr"/>
            <a:r>
              <a:rPr lang="en-US" dirty="0" err="1" smtClean="0"/>
              <a:t>Prasanna</a:t>
            </a:r>
            <a:r>
              <a:rPr lang="en-US" dirty="0" smtClean="0"/>
              <a:t> </a:t>
            </a:r>
            <a:r>
              <a:rPr lang="en-US" dirty="0" err="1" smtClean="0"/>
              <a:t>Anant</a:t>
            </a:r>
            <a:r>
              <a:rPr lang="en-US" dirty="0" smtClean="0"/>
              <a:t> </a:t>
            </a:r>
            <a:r>
              <a:rPr lang="en-US" dirty="0" err="1" smtClean="0"/>
              <a:t>Hegde</a:t>
            </a:r>
            <a:endParaRPr lang="en-US" dirty="0" smtClean="0"/>
          </a:p>
          <a:p>
            <a:pPr algn="ctr"/>
            <a:r>
              <a:rPr lang="en-US" dirty="0" smtClean="0"/>
              <a:t>Sunil B N</a:t>
            </a:r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78074" y="4006182"/>
            <a:ext cx="2383805" cy="9393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Under guidance of:</a:t>
            </a:r>
          </a:p>
          <a:p>
            <a:r>
              <a:rPr lang="en-US" dirty="0" smtClean="0"/>
              <a:t>Dr. P </a:t>
            </a:r>
            <a:r>
              <a:rPr lang="en-US" dirty="0" err="1" smtClean="0"/>
              <a:t>Deepa</a:t>
            </a:r>
            <a:r>
              <a:rPr lang="en-US" dirty="0" smtClean="0"/>
              <a:t> </a:t>
            </a:r>
            <a:r>
              <a:rPr lang="en-US" dirty="0" err="1" smtClean="0"/>
              <a:t>Shenoy</a:t>
            </a:r>
            <a:endParaRPr lang="en-IN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09883" y="6336400"/>
            <a:ext cx="2383805" cy="4537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tx1"/>
                </a:solidFill>
              </a:rPr>
              <a:t>UVCE, Bangalore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9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Assigns a 13 digit unique identification number to each and every user of the system called WAI ID.</a:t>
            </a:r>
          </a:p>
          <a:p>
            <a:r>
              <a:rPr lang="en-US" dirty="0" smtClean="0"/>
              <a:t>Management of information of users</a:t>
            </a:r>
          </a:p>
          <a:p>
            <a:r>
              <a:rPr lang="en-US" dirty="0" smtClean="0"/>
              <a:t>Authentication of user’s identity using WAI Card, user information matching or biometrics</a:t>
            </a:r>
          </a:p>
          <a:p>
            <a:r>
              <a:rPr lang="en-US" dirty="0" smtClean="0"/>
              <a:t>APIs for external agencies for user authentication</a:t>
            </a:r>
          </a:p>
          <a:p>
            <a:r>
              <a:rPr lang="en-US" dirty="0" smtClean="0"/>
              <a:t>Provides web users with an Open 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4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with Existing </a:t>
            </a:r>
            <a:r>
              <a:rPr lang="en-US" dirty="0" smtClean="0"/>
              <a:t>Solutions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298661"/>
              </p:ext>
            </p:extLst>
          </p:nvPr>
        </p:nvGraphicFramePr>
        <p:xfrm>
          <a:off x="2391437" y="1930400"/>
          <a:ext cx="6882565" cy="4420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2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55012"/>
              </p:ext>
            </p:extLst>
          </p:nvPr>
        </p:nvGraphicFramePr>
        <p:xfrm>
          <a:off x="368770" y="1571224"/>
          <a:ext cx="8596139" cy="4713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4293911" cy="704044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1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287"/>
          </a:xfrm>
        </p:spPr>
        <p:txBody>
          <a:bodyPr/>
          <a:lstStyle/>
          <a:p>
            <a:r>
              <a:rPr lang="en-US" dirty="0" smtClean="0"/>
              <a:t>USERS SUMMARY 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936233"/>
              </p:ext>
            </p:extLst>
          </p:nvPr>
        </p:nvGraphicFramePr>
        <p:xfrm>
          <a:off x="677863" y="1287887"/>
          <a:ext cx="8981292" cy="5331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50040" y="4456089"/>
            <a:ext cx="2009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Approve </a:t>
            </a:r>
            <a:r>
              <a:rPr lang="en-US" sz="1600" dirty="0" smtClean="0"/>
              <a:t>Officers</a:t>
            </a:r>
            <a:endParaRPr lang="en-IN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Reports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085008" y="5690314"/>
            <a:ext cx="2977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WAI Card Authentication</a:t>
            </a:r>
            <a:endParaRPr lang="en-IN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Biometrics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User Authentication</a:t>
            </a:r>
            <a:endParaRPr lang="en-IN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781838" y="3567448"/>
            <a:ext cx="1365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WAI</a:t>
            </a:r>
            <a:endParaRPr lang="en-IN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2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2078745" cy="1831862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>
                <a:latin typeface="Britannic Bold" panose="020B0903060703020204" pitchFamily="34" charset="0"/>
              </a:rPr>
              <a:t>Front-End</a:t>
            </a:r>
          </a:p>
          <a:p>
            <a:r>
              <a:rPr lang="en-US" dirty="0" smtClean="0"/>
              <a:t>HTML 5</a:t>
            </a:r>
          </a:p>
          <a:p>
            <a:r>
              <a:rPr lang="en-US" smtClean="0"/>
              <a:t>CSS </a:t>
            </a:r>
            <a:r>
              <a:rPr lang="en-US"/>
              <a:t>3</a:t>
            </a:r>
            <a:endParaRPr lang="en-US" dirty="0" smtClean="0"/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42505" y="1930399"/>
            <a:ext cx="2078745" cy="24226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200" dirty="0" smtClean="0">
                <a:latin typeface="Britannic Bold" panose="020B0903060703020204" pitchFamily="34" charset="0"/>
              </a:rPr>
              <a:t>MVC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Java 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Servlets</a:t>
            </a:r>
          </a:p>
          <a:p>
            <a:r>
              <a:rPr lang="en-US" dirty="0" smtClean="0"/>
              <a:t>JSP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34320" y="1827369"/>
            <a:ext cx="2078745" cy="1831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200" dirty="0" smtClean="0">
                <a:latin typeface="Britannic Bold" panose="020B0903060703020204" pitchFamily="34" charset="0"/>
              </a:rPr>
              <a:t>Database</a:t>
            </a:r>
          </a:p>
          <a:p>
            <a:r>
              <a:rPr lang="en-US" dirty="0" smtClean="0"/>
              <a:t>IBM DB 2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34320" y="3373648"/>
            <a:ext cx="2078745" cy="1831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200" dirty="0" smtClean="0">
                <a:latin typeface="Britannic Bold" panose="020B0903060703020204" pitchFamily="34" charset="0"/>
              </a:rPr>
              <a:t>Miscellaneous </a:t>
            </a:r>
          </a:p>
          <a:p>
            <a:r>
              <a:rPr lang="en-US" dirty="0" smtClean="0"/>
              <a:t>Android SDK</a:t>
            </a:r>
          </a:p>
          <a:p>
            <a:r>
              <a:rPr lang="en-US" dirty="0" err="1" smtClean="0"/>
              <a:t>iText</a:t>
            </a:r>
            <a:r>
              <a:rPr lang="en-US" dirty="0" smtClean="0"/>
              <a:t> Reports</a:t>
            </a:r>
          </a:p>
          <a:p>
            <a:r>
              <a:rPr lang="en-US" dirty="0" smtClean="0"/>
              <a:t>Biometric SDK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3" y="4633632"/>
            <a:ext cx="2804255" cy="1831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200" dirty="0" smtClean="0">
                <a:latin typeface="Britannic Bold" panose="020B0903060703020204" pitchFamily="34" charset="0"/>
              </a:rPr>
              <a:t>External APIs </a:t>
            </a:r>
          </a:p>
          <a:p>
            <a:r>
              <a:rPr lang="en-US" dirty="0" smtClean="0"/>
              <a:t>Google Transliterate</a:t>
            </a:r>
          </a:p>
          <a:p>
            <a:r>
              <a:rPr lang="en-US" dirty="0" smtClean="0"/>
              <a:t>Facebook Graph API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68581" y="4633632"/>
            <a:ext cx="2078745" cy="1831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200" dirty="0" smtClean="0">
                <a:latin typeface="Britannic Bold" panose="020B0903060703020204" pitchFamily="34" charset="0"/>
              </a:rPr>
              <a:t>IDE</a:t>
            </a:r>
          </a:p>
          <a:p>
            <a:r>
              <a:rPr lang="en-US" dirty="0" smtClean="0"/>
              <a:t>Eclipse Indigo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0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Functionalities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 forms [Multi language support]</a:t>
            </a:r>
          </a:p>
          <a:p>
            <a:r>
              <a:rPr lang="en-US" dirty="0" smtClean="0"/>
              <a:t>User approval module</a:t>
            </a:r>
          </a:p>
          <a:p>
            <a:r>
              <a:rPr lang="en-US" dirty="0" smtClean="0"/>
              <a:t>WAI SMS Gateway</a:t>
            </a:r>
          </a:p>
          <a:p>
            <a:r>
              <a:rPr lang="en-US" dirty="0" smtClean="0"/>
              <a:t>Millipede Search and Crawler</a:t>
            </a:r>
          </a:p>
          <a:p>
            <a:r>
              <a:rPr lang="en-US" dirty="0" smtClean="0"/>
              <a:t>Internal Mail Exchange</a:t>
            </a:r>
          </a:p>
          <a:p>
            <a:r>
              <a:rPr lang="en-US" dirty="0" smtClean="0"/>
              <a:t>Reports Centre</a:t>
            </a:r>
          </a:p>
          <a:p>
            <a:r>
              <a:rPr lang="en-US" dirty="0" smtClean="0"/>
              <a:t>Backup and Restore</a:t>
            </a:r>
            <a:endParaRPr lang="en-IN" dirty="0" smtClean="0"/>
          </a:p>
          <a:p>
            <a:r>
              <a:rPr lang="en-US" dirty="0" smtClean="0"/>
              <a:t>New Employee Approval</a:t>
            </a:r>
          </a:p>
          <a:p>
            <a:r>
              <a:rPr lang="en-US" dirty="0" smtClean="0"/>
              <a:t>Secure Cryptosystem using SHA-256 and Salt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78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Functionalities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History</a:t>
            </a:r>
          </a:p>
          <a:p>
            <a:r>
              <a:rPr lang="en-US" dirty="0"/>
              <a:t>Auto-generated WAI </a:t>
            </a:r>
            <a:r>
              <a:rPr lang="en-US" dirty="0" smtClean="0"/>
              <a:t>Card</a:t>
            </a:r>
          </a:p>
          <a:p>
            <a:r>
              <a:rPr lang="en-US" dirty="0" smtClean="0"/>
              <a:t>WAI Card Authentication System</a:t>
            </a:r>
          </a:p>
          <a:p>
            <a:r>
              <a:rPr lang="en-US" dirty="0" smtClean="0"/>
              <a:t>WAI API for Web Profile Validation </a:t>
            </a:r>
          </a:p>
          <a:p>
            <a:r>
              <a:rPr lang="en-US" dirty="0" smtClean="0"/>
              <a:t>WAI API for external agencies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08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467</TotalTime>
  <Words>229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Britannic Bold</vt:lpstr>
      <vt:lpstr>Trebuchet MS</vt:lpstr>
      <vt:lpstr>Wingdings 3</vt:lpstr>
      <vt:lpstr>Facet</vt:lpstr>
      <vt:lpstr>WAI Unique ID Management and User Authentication System (WAI UIDMAS)</vt:lpstr>
      <vt:lpstr>INTRODUCTION</vt:lpstr>
      <vt:lpstr>Comparison with Existing Solutions</vt:lpstr>
      <vt:lpstr>ARCHITECTURE</vt:lpstr>
      <vt:lpstr>USERS SUMMARY </vt:lpstr>
      <vt:lpstr>TECHNOLOGIES USED</vt:lpstr>
      <vt:lpstr>Key Functionalities </vt:lpstr>
      <vt:lpstr>Key Functionalities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WAI Unique ID Management and User Authentication System (WAI UIMAS)</dc:title>
  <dc:creator>Bijil</dc:creator>
  <cp:lastModifiedBy>Bijil Philip</cp:lastModifiedBy>
  <cp:revision>45</cp:revision>
  <dcterms:created xsi:type="dcterms:W3CDTF">2013-07-05T04:56:00Z</dcterms:created>
  <dcterms:modified xsi:type="dcterms:W3CDTF">2013-08-27T02:49:30Z</dcterms:modified>
</cp:coreProperties>
</file>