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04"/>
  </p:normalViewPr>
  <p:slideViewPr>
    <p:cSldViewPr snapToGrid="0" snapToObjects="1">
      <p:cViewPr varScale="1">
        <p:scale>
          <a:sx n="90" d="100"/>
          <a:sy n="9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drive.google.com/file/d/1jCPNyr40PBwsXZgmjQvvu1wswH8N3FBD/view?usp=sharing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drive.google.com/file/d/1jCPNyr40PBwsXZgmjQvvu1wswH8N3FBD/view?usp=sha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CB58C-CAB7-4E41-A1A4-873FDE21C5A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A3D8329-8340-424A-9EF9-2EF4F71E7AAA}">
      <dgm:prSet/>
      <dgm:spPr/>
      <dgm:t>
        <a:bodyPr/>
        <a:lstStyle/>
        <a:p>
          <a:r>
            <a:rPr lang="en-US" dirty="0"/>
            <a:t>Categories</a:t>
          </a:r>
        </a:p>
      </dgm:t>
    </dgm:pt>
    <dgm:pt modelId="{3F47956C-34CB-4021-A86C-DC45666B5B78}" type="parTrans" cxnId="{0EA863FF-A0D9-4D33-85CE-ADFDBC4226FC}">
      <dgm:prSet/>
      <dgm:spPr/>
      <dgm:t>
        <a:bodyPr/>
        <a:lstStyle/>
        <a:p>
          <a:endParaRPr lang="en-US"/>
        </a:p>
      </dgm:t>
    </dgm:pt>
    <dgm:pt modelId="{F2F8909B-7624-4A9F-81D0-3276BFFA399E}" type="sibTrans" cxnId="{0EA863FF-A0D9-4D33-85CE-ADFDBC4226FC}">
      <dgm:prSet/>
      <dgm:spPr/>
      <dgm:t>
        <a:bodyPr/>
        <a:lstStyle/>
        <a:p>
          <a:endParaRPr lang="en-US"/>
        </a:p>
      </dgm:t>
    </dgm:pt>
    <dgm:pt modelId="{08D4E9DE-50D5-497E-8577-FBCA6671971E}">
      <dgm:prSet/>
      <dgm:spPr/>
      <dgm:t>
        <a:bodyPr/>
        <a:lstStyle/>
        <a:p>
          <a:r>
            <a:rPr lang="en-US" dirty="0"/>
            <a:t>Technical specification</a:t>
          </a:r>
        </a:p>
      </dgm:t>
    </dgm:pt>
    <dgm:pt modelId="{F6C60109-3805-40B7-964C-C222E6A84EE9}" type="parTrans" cxnId="{41EEA259-8148-46A5-B010-CD0229E9EB13}">
      <dgm:prSet/>
      <dgm:spPr/>
      <dgm:t>
        <a:bodyPr/>
        <a:lstStyle/>
        <a:p>
          <a:endParaRPr lang="en-US"/>
        </a:p>
      </dgm:t>
    </dgm:pt>
    <dgm:pt modelId="{8623F2CA-C41A-4A52-91C3-8BE39A06AF1D}" type="sibTrans" cxnId="{41EEA259-8148-46A5-B010-CD0229E9EB13}">
      <dgm:prSet/>
      <dgm:spPr/>
      <dgm:t>
        <a:bodyPr/>
        <a:lstStyle/>
        <a:p>
          <a:endParaRPr lang="en-US"/>
        </a:p>
      </dgm:t>
    </dgm:pt>
    <dgm:pt modelId="{15E35184-4319-47BD-9B4C-2C1682018FD2}">
      <dgm:prSet/>
      <dgm:spPr/>
      <dgm:t>
        <a:bodyPr/>
        <a:lstStyle/>
        <a:p>
          <a:r>
            <a:rPr lang="en-US"/>
            <a:t>Vehicle types</a:t>
          </a:r>
        </a:p>
      </dgm:t>
    </dgm:pt>
    <dgm:pt modelId="{EE55199D-5846-495F-88A3-B962D180D45C}" type="parTrans" cxnId="{583836CB-83B7-4BAD-9EE4-AB330695CAD1}">
      <dgm:prSet/>
      <dgm:spPr/>
      <dgm:t>
        <a:bodyPr/>
        <a:lstStyle/>
        <a:p>
          <a:endParaRPr lang="en-US"/>
        </a:p>
      </dgm:t>
    </dgm:pt>
    <dgm:pt modelId="{8ACDF75B-32BC-4ADA-BE6B-360271E97DE2}" type="sibTrans" cxnId="{583836CB-83B7-4BAD-9EE4-AB330695CAD1}">
      <dgm:prSet/>
      <dgm:spPr/>
      <dgm:t>
        <a:bodyPr/>
        <a:lstStyle/>
        <a:p>
          <a:endParaRPr lang="en-US"/>
        </a:p>
      </dgm:t>
    </dgm:pt>
    <dgm:pt modelId="{2A17548F-E0B6-45D3-82FB-9DE65DF4CF2E}">
      <dgm:prSet/>
      <dgm:spPr/>
      <dgm:t>
        <a:bodyPr/>
        <a:lstStyle/>
        <a:p>
          <a:r>
            <a:rPr lang="en-US" dirty="0"/>
            <a:t>Manufacturers</a:t>
          </a:r>
        </a:p>
      </dgm:t>
    </dgm:pt>
    <dgm:pt modelId="{DF423E6F-084B-4102-A213-F7691FCFAF7B}" type="parTrans" cxnId="{578C214B-EDF8-49DB-BD66-3F6958196655}">
      <dgm:prSet/>
      <dgm:spPr/>
      <dgm:t>
        <a:bodyPr/>
        <a:lstStyle/>
        <a:p>
          <a:endParaRPr lang="en-US"/>
        </a:p>
      </dgm:t>
    </dgm:pt>
    <dgm:pt modelId="{433AF582-E764-4551-AF61-EED2DF5917D9}" type="sibTrans" cxnId="{578C214B-EDF8-49DB-BD66-3F6958196655}">
      <dgm:prSet/>
      <dgm:spPr/>
      <dgm:t>
        <a:bodyPr/>
        <a:lstStyle/>
        <a:p>
          <a:endParaRPr lang="en-US"/>
        </a:p>
      </dgm:t>
    </dgm:pt>
    <dgm:pt modelId="{0A5A8CFF-6552-4FD4-9252-7783DBE64C49}">
      <dgm:prSet/>
      <dgm:spPr/>
      <dgm:t>
        <a:bodyPr/>
        <a:lstStyle/>
        <a:p>
          <a:r>
            <a:rPr lang="en-US" dirty="0"/>
            <a:t>Measurements</a:t>
          </a:r>
        </a:p>
      </dgm:t>
    </dgm:pt>
    <dgm:pt modelId="{D52F27D3-3C79-4B1E-BE7E-40DC9133A88E}" type="parTrans" cxnId="{34BC5A59-7F2D-4BBA-BC09-4B95490B878D}">
      <dgm:prSet/>
      <dgm:spPr/>
      <dgm:t>
        <a:bodyPr/>
        <a:lstStyle/>
        <a:p>
          <a:endParaRPr lang="en-US"/>
        </a:p>
      </dgm:t>
    </dgm:pt>
    <dgm:pt modelId="{88371953-C6A0-4A64-B6CA-41CBEA85064E}" type="sibTrans" cxnId="{34BC5A59-7F2D-4BBA-BC09-4B95490B878D}">
      <dgm:prSet/>
      <dgm:spPr/>
      <dgm:t>
        <a:bodyPr/>
        <a:lstStyle/>
        <a:p>
          <a:endParaRPr lang="en-US"/>
        </a:p>
      </dgm:t>
    </dgm:pt>
    <dgm:pt modelId="{181C057C-D1C2-46EF-B407-E79070DDDD40}">
      <dgm:prSet/>
      <dgm:spPr/>
      <dgm:t>
        <a:bodyPr/>
        <a:lstStyle/>
        <a:p>
          <a:r>
            <a:rPr lang="en-US"/>
            <a:t>The fuel economy</a:t>
          </a:r>
        </a:p>
      </dgm:t>
    </dgm:pt>
    <dgm:pt modelId="{1B34E1A1-F15C-4E9E-AAD5-1976F07AD378}" type="parTrans" cxnId="{BDDC4881-E818-476B-9BE9-EA889589B9BB}">
      <dgm:prSet/>
      <dgm:spPr/>
      <dgm:t>
        <a:bodyPr/>
        <a:lstStyle/>
        <a:p>
          <a:endParaRPr lang="en-US"/>
        </a:p>
      </dgm:t>
    </dgm:pt>
    <dgm:pt modelId="{579EFFB8-2028-4CFD-B7A4-7635B1D30973}" type="sibTrans" cxnId="{BDDC4881-E818-476B-9BE9-EA889589B9BB}">
      <dgm:prSet/>
      <dgm:spPr/>
      <dgm:t>
        <a:bodyPr/>
        <a:lstStyle/>
        <a:p>
          <a:endParaRPr lang="en-US"/>
        </a:p>
      </dgm:t>
    </dgm:pt>
    <dgm:pt modelId="{2D5F4157-073A-41CD-9AB7-5EDF9E452142}">
      <dgm:prSet/>
      <dgm:spPr/>
      <dgm:t>
        <a:bodyPr/>
        <a:lstStyle/>
        <a:p>
          <a:r>
            <a:rPr lang="en-US" dirty="0"/>
            <a:t>Annual Fuel cost</a:t>
          </a:r>
        </a:p>
      </dgm:t>
    </dgm:pt>
    <dgm:pt modelId="{16840B78-9183-4989-A697-888779235DF2}" type="parTrans" cxnId="{8A572101-CB9F-4DBE-AEE1-DF3C01A1473A}">
      <dgm:prSet/>
      <dgm:spPr/>
      <dgm:t>
        <a:bodyPr/>
        <a:lstStyle/>
        <a:p>
          <a:endParaRPr lang="en-US"/>
        </a:p>
      </dgm:t>
    </dgm:pt>
    <dgm:pt modelId="{9CC4B19E-19AE-47EE-BCB3-409AE8970498}" type="sibTrans" cxnId="{8A572101-CB9F-4DBE-AEE1-DF3C01A1473A}">
      <dgm:prSet/>
      <dgm:spPr/>
      <dgm:t>
        <a:bodyPr/>
        <a:lstStyle/>
        <a:p>
          <a:endParaRPr lang="en-US"/>
        </a:p>
      </dgm:t>
    </dgm:pt>
    <dgm:pt modelId="{537368E4-0AFF-FC46-B6AA-295E3DE3481D}" type="pres">
      <dgm:prSet presAssocID="{72CCB58C-CAB7-4E41-A1A4-873FDE21C5A7}" presName="Name0" presStyleCnt="0">
        <dgm:presLayoutVars>
          <dgm:dir/>
          <dgm:animLvl val="lvl"/>
          <dgm:resizeHandles val="exact"/>
        </dgm:presLayoutVars>
      </dgm:prSet>
      <dgm:spPr/>
    </dgm:pt>
    <dgm:pt modelId="{9CAB9773-6E60-BA41-A413-7E263B5B1F17}" type="pres">
      <dgm:prSet presAssocID="{5A3D8329-8340-424A-9EF9-2EF4F71E7AAA}" presName="linNode" presStyleCnt="0"/>
      <dgm:spPr/>
    </dgm:pt>
    <dgm:pt modelId="{F86540D0-4ACD-7D4D-A4EA-BA813009CEBF}" type="pres">
      <dgm:prSet presAssocID="{5A3D8329-8340-424A-9EF9-2EF4F71E7AA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0C46519-7863-9B48-9908-50CEFFAF4AAB}" type="pres">
      <dgm:prSet presAssocID="{5A3D8329-8340-424A-9EF9-2EF4F71E7AAA}" presName="descendantText" presStyleLbl="alignAccFollowNode1" presStyleIdx="0" presStyleCnt="2">
        <dgm:presLayoutVars>
          <dgm:bulletEnabled val="1"/>
        </dgm:presLayoutVars>
      </dgm:prSet>
      <dgm:spPr/>
    </dgm:pt>
    <dgm:pt modelId="{6B0B296E-FE9F-3544-822E-45405E147EA7}" type="pres">
      <dgm:prSet presAssocID="{F2F8909B-7624-4A9F-81D0-3276BFFA399E}" presName="sp" presStyleCnt="0"/>
      <dgm:spPr/>
    </dgm:pt>
    <dgm:pt modelId="{C9EF71DF-44C3-DF47-8DFA-EF440AA6BC0B}" type="pres">
      <dgm:prSet presAssocID="{0A5A8CFF-6552-4FD4-9252-7783DBE64C49}" presName="linNode" presStyleCnt="0"/>
      <dgm:spPr/>
    </dgm:pt>
    <dgm:pt modelId="{5E2DF3B6-9418-1A4C-83C6-BFA7432127D7}" type="pres">
      <dgm:prSet presAssocID="{0A5A8CFF-6552-4FD4-9252-7783DBE64C4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EA148AA-4045-BC4A-9507-DD5C345CE777}" type="pres">
      <dgm:prSet presAssocID="{0A5A8CFF-6552-4FD4-9252-7783DBE64C49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A572101-CB9F-4DBE-AEE1-DF3C01A1473A}" srcId="{0A5A8CFF-6552-4FD4-9252-7783DBE64C49}" destId="{2D5F4157-073A-41CD-9AB7-5EDF9E452142}" srcOrd="1" destOrd="0" parTransId="{16840B78-9183-4989-A697-888779235DF2}" sibTransId="{9CC4B19E-19AE-47EE-BCB3-409AE8970498}"/>
    <dgm:cxn modelId="{6443921A-23CC-1947-A7F5-809C996CAC1E}" type="presOf" srcId="{2A17548F-E0B6-45D3-82FB-9DE65DF4CF2E}" destId="{C0C46519-7863-9B48-9908-50CEFFAF4AAB}" srcOrd="0" destOrd="2" presId="urn:microsoft.com/office/officeart/2005/8/layout/vList5"/>
    <dgm:cxn modelId="{DD62661B-044F-5341-9A8A-385BC13D71AE}" type="presOf" srcId="{15E35184-4319-47BD-9B4C-2C1682018FD2}" destId="{C0C46519-7863-9B48-9908-50CEFFAF4AAB}" srcOrd="0" destOrd="1" presId="urn:microsoft.com/office/officeart/2005/8/layout/vList5"/>
    <dgm:cxn modelId="{578C214B-EDF8-49DB-BD66-3F6958196655}" srcId="{5A3D8329-8340-424A-9EF9-2EF4F71E7AAA}" destId="{2A17548F-E0B6-45D3-82FB-9DE65DF4CF2E}" srcOrd="2" destOrd="0" parTransId="{DF423E6F-084B-4102-A213-F7691FCFAF7B}" sibTransId="{433AF582-E764-4551-AF61-EED2DF5917D9}"/>
    <dgm:cxn modelId="{34BC5A59-7F2D-4BBA-BC09-4B95490B878D}" srcId="{72CCB58C-CAB7-4E41-A1A4-873FDE21C5A7}" destId="{0A5A8CFF-6552-4FD4-9252-7783DBE64C49}" srcOrd="1" destOrd="0" parTransId="{D52F27D3-3C79-4B1E-BE7E-40DC9133A88E}" sibTransId="{88371953-C6A0-4A64-B6CA-41CBEA85064E}"/>
    <dgm:cxn modelId="{41EEA259-8148-46A5-B010-CD0229E9EB13}" srcId="{5A3D8329-8340-424A-9EF9-2EF4F71E7AAA}" destId="{08D4E9DE-50D5-497E-8577-FBCA6671971E}" srcOrd="0" destOrd="0" parTransId="{F6C60109-3805-40B7-964C-C222E6A84EE9}" sibTransId="{8623F2CA-C41A-4A52-91C3-8BE39A06AF1D}"/>
    <dgm:cxn modelId="{AF86766D-2BAE-2F4E-AC52-346C40D2A0E3}" type="presOf" srcId="{08D4E9DE-50D5-497E-8577-FBCA6671971E}" destId="{C0C46519-7863-9B48-9908-50CEFFAF4AAB}" srcOrd="0" destOrd="0" presId="urn:microsoft.com/office/officeart/2005/8/layout/vList5"/>
    <dgm:cxn modelId="{454BC66E-5ECC-2D48-8AD1-96D212522EC7}" type="presOf" srcId="{5A3D8329-8340-424A-9EF9-2EF4F71E7AAA}" destId="{F86540D0-4ACD-7D4D-A4EA-BA813009CEBF}" srcOrd="0" destOrd="0" presId="urn:microsoft.com/office/officeart/2005/8/layout/vList5"/>
    <dgm:cxn modelId="{BDDC4881-E818-476B-9BE9-EA889589B9BB}" srcId="{0A5A8CFF-6552-4FD4-9252-7783DBE64C49}" destId="{181C057C-D1C2-46EF-B407-E79070DDDD40}" srcOrd="0" destOrd="0" parTransId="{1B34E1A1-F15C-4E9E-AAD5-1976F07AD378}" sibTransId="{579EFFB8-2028-4CFD-B7A4-7635B1D30973}"/>
    <dgm:cxn modelId="{DA3980B8-0A49-5A49-8A5E-49DD350D3FA0}" type="presOf" srcId="{72CCB58C-CAB7-4E41-A1A4-873FDE21C5A7}" destId="{537368E4-0AFF-FC46-B6AA-295E3DE3481D}" srcOrd="0" destOrd="0" presId="urn:microsoft.com/office/officeart/2005/8/layout/vList5"/>
    <dgm:cxn modelId="{F24CD4BC-154B-C941-97BF-5ACF144C6BB7}" type="presOf" srcId="{0A5A8CFF-6552-4FD4-9252-7783DBE64C49}" destId="{5E2DF3B6-9418-1A4C-83C6-BFA7432127D7}" srcOrd="0" destOrd="0" presId="urn:microsoft.com/office/officeart/2005/8/layout/vList5"/>
    <dgm:cxn modelId="{583836CB-83B7-4BAD-9EE4-AB330695CAD1}" srcId="{5A3D8329-8340-424A-9EF9-2EF4F71E7AAA}" destId="{15E35184-4319-47BD-9B4C-2C1682018FD2}" srcOrd="1" destOrd="0" parTransId="{EE55199D-5846-495F-88A3-B962D180D45C}" sibTransId="{8ACDF75B-32BC-4ADA-BE6B-360271E97DE2}"/>
    <dgm:cxn modelId="{8CA223D4-EDEB-9045-9817-BD53535CA75B}" type="presOf" srcId="{181C057C-D1C2-46EF-B407-E79070DDDD40}" destId="{2EA148AA-4045-BC4A-9507-DD5C345CE777}" srcOrd="0" destOrd="0" presId="urn:microsoft.com/office/officeart/2005/8/layout/vList5"/>
    <dgm:cxn modelId="{781014F2-C67F-7646-B0E7-D3307C98E5E3}" type="presOf" srcId="{2D5F4157-073A-41CD-9AB7-5EDF9E452142}" destId="{2EA148AA-4045-BC4A-9507-DD5C345CE777}" srcOrd="0" destOrd="1" presId="urn:microsoft.com/office/officeart/2005/8/layout/vList5"/>
    <dgm:cxn modelId="{0EA863FF-A0D9-4D33-85CE-ADFDBC4226FC}" srcId="{72CCB58C-CAB7-4E41-A1A4-873FDE21C5A7}" destId="{5A3D8329-8340-424A-9EF9-2EF4F71E7AAA}" srcOrd="0" destOrd="0" parTransId="{3F47956C-34CB-4021-A86C-DC45666B5B78}" sibTransId="{F2F8909B-7624-4A9F-81D0-3276BFFA399E}"/>
    <dgm:cxn modelId="{5525A5BD-1BC1-174D-A904-D489A73299BF}" type="presParOf" srcId="{537368E4-0AFF-FC46-B6AA-295E3DE3481D}" destId="{9CAB9773-6E60-BA41-A413-7E263B5B1F17}" srcOrd="0" destOrd="0" presId="urn:microsoft.com/office/officeart/2005/8/layout/vList5"/>
    <dgm:cxn modelId="{D25D689D-E4E8-5944-93C9-AC9157A0F348}" type="presParOf" srcId="{9CAB9773-6E60-BA41-A413-7E263B5B1F17}" destId="{F86540D0-4ACD-7D4D-A4EA-BA813009CEBF}" srcOrd="0" destOrd="0" presId="urn:microsoft.com/office/officeart/2005/8/layout/vList5"/>
    <dgm:cxn modelId="{C8D9EE81-27AB-E448-8502-A43168B4B7B0}" type="presParOf" srcId="{9CAB9773-6E60-BA41-A413-7E263B5B1F17}" destId="{C0C46519-7863-9B48-9908-50CEFFAF4AAB}" srcOrd="1" destOrd="0" presId="urn:microsoft.com/office/officeart/2005/8/layout/vList5"/>
    <dgm:cxn modelId="{5FE00A9C-AEF8-6944-9828-4152728E617A}" type="presParOf" srcId="{537368E4-0AFF-FC46-B6AA-295E3DE3481D}" destId="{6B0B296E-FE9F-3544-822E-45405E147EA7}" srcOrd="1" destOrd="0" presId="urn:microsoft.com/office/officeart/2005/8/layout/vList5"/>
    <dgm:cxn modelId="{867EC4B9-4E9C-C94A-B532-0416F5E5F334}" type="presParOf" srcId="{537368E4-0AFF-FC46-B6AA-295E3DE3481D}" destId="{C9EF71DF-44C3-DF47-8DFA-EF440AA6BC0B}" srcOrd="2" destOrd="0" presId="urn:microsoft.com/office/officeart/2005/8/layout/vList5"/>
    <dgm:cxn modelId="{A88F1304-87EF-8C42-A1CD-7C697F7A6A41}" type="presParOf" srcId="{C9EF71DF-44C3-DF47-8DFA-EF440AA6BC0B}" destId="{5E2DF3B6-9418-1A4C-83C6-BFA7432127D7}" srcOrd="0" destOrd="0" presId="urn:microsoft.com/office/officeart/2005/8/layout/vList5"/>
    <dgm:cxn modelId="{2651CAA3-2DFF-E44B-AA4D-409AA63BC7A9}" type="presParOf" srcId="{C9EF71DF-44C3-DF47-8DFA-EF440AA6BC0B}" destId="{2EA148AA-4045-BC4A-9507-DD5C345CE77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FD6E20-D1B9-4FBD-A485-A656982C0EB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F4D4D16-4086-4118-8069-F456DD0908F7}">
      <dgm:prSet/>
      <dgm:spPr/>
      <dgm:t>
        <a:bodyPr/>
        <a:lstStyle/>
        <a:p>
          <a:r>
            <a:rPr lang="en-US" b="1" dirty="0"/>
            <a:t>Testing </a:t>
          </a:r>
        </a:p>
      </dgm:t>
    </dgm:pt>
    <dgm:pt modelId="{C615ACDF-4E54-49BF-95E9-4DD619B45ACD}" type="parTrans" cxnId="{FC9C9C53-7180-4AD9-847E-F5239089C829}">
      <dgm:prSet/>
      <dgm:spPr/>
      <dgm:t>
        <a:bodyPr/>
        <a:lstStyle/>
        <a:p>
          <a:endParaRPr lang="en-US"/>
        </a:p>
      </dgm:t>
    </dgm:pt>
    <dgm:pt modelId="{39CD1BBF-0C25-43AC-A7A5-A84EAA23AC5D}" type="sibTrans" cxnId="{FC9C9C53-7180-4AD9-847E-F5239089C829}">
      <dgm:prSet/>
      <dgm:spPr/>
      <dgm:t>
        <a:bodyPr/>
        <a:lstStyle/>
        <a:p>
          <a:endParaRPr lang="en-US"/>
        </a:p>
      </dgm:t>
    </dgm:pt>
    <dgm:pt modelId="{9363D8E0-FCC6-41D7-9354-DD59F6FC152A}">
      <dgm:prSet/>
      <dgm:spPr/>
      <dgm:t>
        <a:bodyPr/>
        <a:lstStyle/>
        <a:p>
          <a:r>
            <a:rPr lang="en-US" b="1" dirty="0"/>
            <a:t>Combined MPG in city and highway</a:t>
          </a:r>
        </a:p>
      </dgm:t>
    </dgm:pt>
    <dgm:pt modelId="{E84520A4-AC34-4998-804D-21001135CE3D}" type="parTrans" cxnId="{3125A20B-BCB4-4D1B-8CCC-283D79747F8F}">
      <dgm:prSet/>
      <dgm:spPr/>
      <dgm:t>
        <a:bodyPr/>
        <a:lstStyle/>
        <a:p>
          <a:endParaRPr lang="en-US"/>
        </a:p>
      </dgm:t>
    </dgm:pt>
    <dgm:pt modelId="{BCA602E0-6ABB-4311-8A1D-272576C40F84}" type="sibTrans" cxnId="{3125A20B-BCB4-4D1B-8CCC-283D79747F8F}">
      <dgm:prSet/>
      <dgm:spPr/>
      <dgm:t>
        <a:bodyPr/>
        <a:lstStyle/>
        <a:p>
          <a:endParaRPr lang="en-US"/>
        </a:p>
      </dgm:t>
    </dgm:pt>
    <dgm:pt modelId="{AD8B506C-C761-4646-B72E-64E04E650D49}">
      <dgm:prSet/>
      <dgm:spPr/>
      <dgm:t>
        <a:bodyPr/>
        <a:lstStyle/>
        <a:p>
          <a:r>
            <a:rPr lang="en-US" b="1" dirty="0"/>
            <a:t>Annual Fuel Cost</a:t>
          </a:r>
        </a:p>
      </dgm:t>
    </dgm:pt>
    <dgm:pt modelId="{2980F9D2-589F-4DB8-A6F6-729B0E6262A1}" type="parTrans" cxnId="{D04E57E4-81BC-4FF7-B76A-6FF45ABC8F2A}">
      <dgm:prSet/>
      <dgm:spPr/>
      <dgm:t>
        <a:bodyPr/>
        <a:lstStyle/>
        <a:p>
          <a:endParaRPr lang="en-US"/>
        </a:p>
      </dgm:t>
    </dgm:pt>
    <dgm:pt modelId="{F44D7E5D-DDA1-4CD0-AFF8-308B4C500C9F}" type="sibTrans" cxnId="{D04E57E4-81BC-4FF7-B76A-6FF45ABC8F2A}">
      <dgm:prSet/>
      <dgm:spPr/>
      <dgm:t>
        <a:bodyPr/>
        <a:lstStyle/>
        <a:p>
          <a:endParaRPr lang="en-US"/>
        </a:p>
      </dgm:t>
    </dgm:pt>
    <dgm:pt modelId="{5A12FA7F-C5A2-497B-8339-5D6AD04ED3E4}">
      <dgm:prSet/>
      <dgm:spPr/>
      <dgm:t>
        <a:bodyPr/>
        <a:lstStyle/>
        <a:p>
          <a:r>
            <a:rPr lang="en-US" b="1"/>
            <a:t>Variables</a:t>
          </a:r>
        </a:p>
      </dgm:t>
    </dgm:pt>
    <dgm:pt modelId="{B053D22B-C165-431A-A43F-2E029247651B}" type="parTrans" cxnId="{511CF557-1028-4507-827E-641FB5650946}">
      <dgm:prSet/>
      <dgm:spPr/>
      <dgm:t>
        <a:bodyPr/>
        <a:lstStyle/>
        <a:p>
          <a:endParaRPr lang="en-US"/>
        </a:p>
      </dgm:t>
    </dgm:pt>
    <dgm:pt modelId="{66C7893C-0A6A-489F-8938-5BC4C13584AC}" type="sibTrans" cxnId="{511CF557-1028-4507-827E-641FB5650946}">
      <dgm:prSet/>
      <dgm:spPr/>
      <dgm:t>
        <a:bodyPr/>
        <a:lstStyle/>
        <a:p>
          <a:endParaRPr lang="en-US"/>
        </a:p>
      </dgm:t>
    </dgm:pt>
    <dgm:pt modelId="{898BBC03-FCC8-4E4C-A6EA-E5E0236CA14B}">
      <dgm:prSet/>
      <dgm:spPr/>
      <dgm:t>
        <a:bodyPr/>
        <a:lstStyle/>
        <a:p>
          <a:r>
            <a:rPr lang="en-US" b="1" dirty="0"/>
            <a:t>Engine Types</a:t>
          </a:r>
        </a:p>
      </dgm:t>
    </dgm:pt>
    <dgm:pt modelId="{6E870E50-B017-47F9-B8C8-C0664C9658A8}" type="parTrans" cxnId="{CCD6838D-1ECC-4A3D-8D26-C5A63AA9E966}">
      <dgm:prSet/>
      <dgm:spPr/>
      <dgm:t>
        <a:bodyPr/>
        <a:lstStyle/>
        <a:p>
          <a:endParaRPr lang="en-US"/>
        </a:p>
      </dgm:t>
    </dgm:pt>
    <dgm:pt modelId="{2D1CB327-BEFC-43BE-AD05-964696527589}" type="sibTrans" cxnId="{CCD6838D-1ECC-4A3D-8D26-C5A63AA9E966}">
      <dgm:prSet/>
      <dgm:spPr/>
      <dgm:t>
        <a:bodyPr/>
        <a:lstStyle/>
        <a:p>
          <a:endParaRPr lang="en-US"/>
        </a:p>
      </dgm:t>
    </dgm:pt>
    <dgm:pt modelId="{FBF47079-F143-44A8-90A1-644CD890EBB6}">
      <dgm:prSet/>
      <dgm:spPr/>
      <dgm:t>
        <a:bodyPr/>
        <a:lstStyle/>
        <a:p>
          <a:r>
            <a:rPr lang="en-US" b="1" dirty="0"/>
            <a:t>Class of  Vehicles </a:t>
          </a:r>
        </a:p>
      </dgm:t>
    </dgm:pt>
    <dgm:pt modelId="{2D502B53-9D9C-4F9D-80B9-DD33F80CE2B2}" type="parTrans" cxnId="{F67A5E7F-4746-46A9-BBD4-8ACF5F0C699D}">
      <dgm:prSet/>
      <dgm:spPr/>
      <dgm:t>
        <a:bodyPr/>
        <a:lstStyle/>
        <a:p>
          <a:endParaRPr lang="en-US"/>
        </a:p>
      </dgm:t>
    </dgm:pt>
    <dgm:pt modelId="{F1296975-8CA7-42A2-9A9D-7A93A9CD5F48}" type="sibTrans" cxnId="{F67A5E7F-4746-46A9-BBD4-8ACF5F0C699D}">
      <dgm:prSet/>
      <dgm:spPr/>
      <dgm:t>
        <a:bodyPr/>
        <a:lstStyle/>
        <a:p>
          <a:endParaRPr lang="en-US"/>
        </a:p>
      </dgm:t>
    </dgm:pt>
    <dgm:pt modelId="{0747E6F8-3526-4BD7-943C-8335120064F2}">
      <dgm:prSet/>
      <dgm:spPr/>
      <dgm:t>
        <a:bodyPr/>
        <a:lstStyle/>
        <a:p>
          <a:r>
            <a:rPr lang="en-US" b="1" dirty="0"/>
            <a:t>Country of Manufacturers</a:t>
          </a:r>
        </a:p>
      </dgm:t>
    </dgm:pt>
    <dgm:pt modelId="{654978D8-CF27-4310-ABF1-77120F8F836E}" type="parTrans" cxnId="{E28F73BA-99EA-47EC-A628-D2107BEBEB6D}">
      <dgm:prSet/>
      <dgm:spPr/>
      <dgm:t>
        <a:bodyPr/>
        <a:lstStyle/>
        <a:p>
          <a:endParaRPr lang="en-US"/>
        </a:p>
      </dgm:t>
    </dgm:pt>
    <dgm:pt modelId="{C08E9219-0110-4028-A030-C8B388C3BEBB}" type="sibTrans" cxnId="{E28F73BA-99EA-47EC-A628-D2107BEBEB6D}">
      <dgm:prSet/>
      <dgm:spPr/>
      <dgm:t>
        <a:bodyPr/>
        <a:lstStyle/>
        <a:p>
          <a:endParaRPr lang="en-US"/>
        </a:p>
      </dgm:t>
    </dgm:pt>
    <dgm:pt modelId="{2A4C2EB3-1894-4CED-80E2-2698C4E55886}">
      <dgm:prSet/>
      <dgm:spPr/>
      <dgm:t>
        <a:bodyPr/>
        <a:lstStyle/>
        <a:p>
          <a:r>
            <a:rPr lang="en-US" b="1" dirty="0">
              <a:hlinkClick xmlns:r="http://schemas.openxmlformats.org/officeDocument/2006/relationships" r:id="rId1"/>
            </a:rPr>
            <a:t>Fuel Economy data</a:t>
          </a:r>
          <a:r>
            <a:rPr lang="en-US" b="1" dirty="0"/>
            <a:t> 	 	</a:t>
          </a:r>
        </a:p>
      </dgm:t>
    </dgm:pt>
    <dgm:pt modelId="{F4099D2D-A91B-44E3-9793-3B415B9F06DC}" type="parTrans" cxnId="{D3240E6B-D049-4BED-8F01-4FD9BD0700A6}">
      <dgm:prSet/>
      <dgm:spPr/>
      <dgm:t>
        <a:bodyPr/>
        <a:lstStyle/>
        <a:p>
          <a:endParaRPr lang="en-US"/>
        </a:p>
      </dgm:t>
    </dgm:pt>
    <dgm:pt modelId="{25D47E58-56FA-4FDD-BB87-DFD92D4178C9}" type="sibTrans" cxnId="{D3240E6B-D049-4BED-8F01-4FD9BD0700A6}">
      <dgm:prSet/>
      <dgm:spPr/>
      <dgm:t>
        <a:bodyPr/>
        <a:lstStyle/>
        <a:p>
          <a:endParaRPr lang="en-US"/>
        </a:p>
      </dgm:t>
    </dgm:pt>
    <dgm:pt modelId="{D790513D-D4B9-9545-9AA5-7B742F87E7FB}" type="pres">
      <dgm:prSet presAssocID="{72FD6E20-D1B9-4FBD-A485-A656982C0EB9}" presName="linear" presStyleCnt="0">
        <dgm:presLayoutVars>
          <dgm:animLvl val="lvl"/>
          <dgm:resizeHandles val="exact"/>
        </dgm:presLayoutVars>
      </dgm:prSet>
      <dgm:spPr/>
    </dgm:pt>
    <dgm:pt modelId="{8076DCDD-CE6C-E745-BAD9-B5048447BD2D}" type="pres">
      <dgm:prSet presAssocID="{BF4D4D16-4086-4118-8069-F456DD0908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06AB97-9488-5140-9C54-7C6A8CBDA572}" type="pres">
      <dgm:prSet presAssocID="{BF4D4D16-4086-4118-8069-F456DD0908F7}" presName="childText" presStyleLbl="revTx" presStyleIdx="0" presStyleCnt="2">
        <dgm:presLayoutVars>
          <dgm:bulletEnabled val="1"/>
        </dgm:presLayoutVars>
      </dgm:prSet>
      <dgm:spPr/>
    </dgm:pt>
    <dgm:pt modelId="{B955DFF1-FCC2-9644-9DD1-8336C71CC44F}" type="pres">
      <dgm:prSet presAssocID="{5A12FA7F-C5A2-497B-8339-5D6AD04ED3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B4F6DF0-4A18-A143-9CF9-91424B5A71D7}" type="pres">
      <dgm:prSet presAssocID="{5A12FA7F-C5A2-497B-8339-5D6AD04ED3E4}" presName="childText" presStyleLbl="revTx" presStyleIdx="1" presStyleCnt="2">
        <dgm:presLayoutVars>
          <dgm:bulletEnabled val="1"/>
        </dgm:presLayoutVars>
      </dgm:prSet>
      <dgm:spPr/>
    </dgm:pt>
    <dgm:pt modelId="{CBB37ADF-1808-EE46-A4B6-BA070F6DA45E}" type="pres">
      <dgm:prSet presAssocID="{2A4C2EB3-1894-4CED-80E2-2698C4E558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125A20B-BCB4-4D1B-8CCC-283D79747F8F}" srcId="{BF4D4D16-4086-4118-8069-F456DD0908F7}" destId="{9363D8E0-FCC6-41D7-9354-DD59F6FC152A}" srcOrd="0" destOrd="0" parTransId="{E84520A4-AC34-4998-804D-21001135CE3D}" sibTransId="{BCA602E0-6ABB-4311-8A1D-272576C40F84}"/>
    <dgm:cxn modelId="{3D87231F-F3CE-7245-8C08-05EA5A9EC9CB}" type="presOf" srcId="{898BBC03-FCC8-4E4C-A6EA-E5E0236CA14B}" destId="{5B4F6DF0-4A18-A143-9CF9-91424B5A71D7}" srcOrd="0" destOrd="0" presId="urn:microsoft.com/office/officeart/2005/8/layout/vList2"/>
    <dgm:cxn modelId="{40AA7029-AA8A-D447-8106-69DBB9C5123F}" type="presOf" srcId="{9363D8E0-FCC6-41D7-9354-DD59F6FC152A}" destId="{DD06AB97-9488-5140-9C54-7C6A8CBDA572}" srcOrd="0" destOrd="0" presId="urn:microsoft.com/office/officeart/2005/8/layout/vList2"/>
    <dgm:cxn modelId="{7C0EF029-8ECF-A94C-AC33-CB99B548D1A5}" type="presOf" srcId="{72FD6E20-D1B9-4FBD-A485-A656982C0EB9}" destId="{D790513D-D4B9-9545-9AA5-7B742F87E7FB}" srcOrd="0" destOrd="0" presId="urn:microsoft.com/office/officeart/2005/8/layout/vList2"/>
    <dgm:cxn modelId="{FC9C9C53-7180-4AD9-847E-F5239089C829}" srcId="{72FD6E20-D1B9-4FBD-A485-A656982C0EB9}" destId="{BF4D4D16-4086-4118-8069-F456DD0908F7}" srcOrd="0" destOrd="0" parTransId="{C615ACDF-4E54-49BF-95E9-4DD619B45ACD}" sibTransId="{39CD1BBF-0C25-43AC-A7A5-A84EAA23AC5D}"/>
    <dgm:cxn modelId="{511CF557-1028-4507-827E-641FB5650946}" srcId="{72FD6E20-D1B9-4FBD-A485-A656982C0EB9}" destId="{5A12FA7F-C5A2-497B-8339-5D6AD04ED3E4}" srcOrd="1" destOrd="0" parTransId="{B053D22B-C165-431A-A43F-2E029247651B}" sibTransId="{66C7893C-0A6A-489F-8938-5BC4C13584AC}"/>
    <dgm:cxn modelId="{E8DE5F63-4159-D34C-BB3A-0E8B92838802}" type="presOf" srcId="{5A12FA7F-C5A2-497B-8339-5D6AD04ED3E4}" destId="{B955DFF1-FCC2-9644-9DD1-8336C71CC44F}" srcOrd="0" destOrd="0" presId="urn:microsoft.com/office/officeart/2005/8/layout/vList2"/>
    <dgm:cxn modelId="{F6C72569-F7D1-E24E-B749-63FF9C9086F2}" type="presOf" srcId="{BF4D4D16-4086-4118-8069-F456DD0908F7}" destId="{8076DCDD-CE6C-E745-BAD9-B5048447BD2D}" srcOrd="0" destOrd="0" presId="urn:microsoft.com/office/officeart/2005/8/layout/vList2"/>
    <dgm:cxn modelId="{D3240E6B-D049-4BED-8F01-4FD9BD0700A6}" srcId="{72FD6E20-D1B9-4FBD-A485-A656982C0EB9}" destId="{2A4C2EB3-1894-4CED-80E2-2698C4E55886}" srcOrd="2" destOrd="0" parTransId="{F4099D2D-A91B-44E3-9793-3B415B9F06DC}" sibTransId="{25D47E58-56FA-4FDD-BB87-DFD92D4178C9}"/>
    <dgm:cxn modelId="{F67A5E7F-4746-46A9-BBD4-8ACF5F0C699D}" srcId="{5A12FA7F-C5A2-497B-8339-5D6AD04ED3E4}" destId="{FBF47079-F143-44A8-90A1-644CD890EBB6}" srcOrd="1" destOrd="0" parTransId="{2D502B53-9D9C-4F9D-80B9-DD33F80CE2B2}" sibTransId="{F1296975-8CA7-42A2-9A9D-7A93A9CD5F48}"/>
    <dgm:cxn modelId="{84A8808D-1BA9-7D47-893B-2F8DD95AAFF2}" type="presOf" srcId="{2A4C2EB3-1894-4CED-80E2-2698C4E55886}" destId="{CBB37ADF-1808-EE46-A4B6-BA070F6DA45E}" srcOrd="0" destOrd="0" presId="urn:microsoft.com/office/officeart/2005/8/layout/vList2"/>
    <dgm:cxn modelId="{CCD6838D-1ECC-4A3D-8D26-C5A63AA9E966}" srcId="{5A12FA7F-C5A2-497B-8339-5D6AD04ED3E4}" destId="{898BBC03-FCC8-4E4C-A6EA-E5E0236CA14B}" srcOrd="0" destOrd="0" parTransId="{6E870E50-B017-47F9-B8C8-C0664C9658A8}" sibTransId="{2D1CB327-BEFC-43BE-AD05-964696527589}"/>
    <dgm:cxn modelId="{E28F73BA-99EA-47EC-A628-D2107BEBEB6D}" srcId="{5A12FA7F-C5A2-497B-8339-5D6AD04ED3E4}" destId="{0747E6F8-3526-4BD7-943C-8335120064F2}" srcOrd="2" destOrd="0" parTransId="{654978D8-CF27-4310-ABF1-77120F8F836E}" sibTransId="{C08E9219-0110-4028-A030-C8B388C3BEBB}"/>
    <dgm:cxn modelId="{AD6DB1BE-B285-4144-B5C0-507759C27B1B}" type="presOf" srcId="{AD8B506C-C761-4646-B72E-64E04E650D49}" destId="{DD06AB97-9488-5140-9C54-7C6A8CBDA572}" srcOrd="0" destOrd="1" presId="urn:microsoft.com/office/officeart/2005/8/layout/vList2"/>
    <dgm:cxn modelId="{AE5B6EDB-2CC0-B54B-88D6-AFBFBF0B0559}" type="presOf" srcId="{FBF47079-F143-44A8-90A1-644CD890EBB6}" destId="{5B4F6DF0-4A18-A143-9CF9-91424B5A71D7}" srcOrd="0" destOrd="1" presId="urn:microsoft.com/office/officeart/2005/8/layout/vList2"/>
    <dgm:cxn modelId="{D04E57E4-81BC-4FF7-B76A-6FF45ABC8F2A}" srcId="{BF4D4D16-4086-4118-8069-F456DD0908F7}" destId="{AD8B506C-C761-4646-B72E-64E04E650D49}" srcOrd="1" destOrd="0" parTransId="{2980F9D2-589F-4DB8-A6F6-729B0E6262A1}" sibTransId="{F44D7E5D-DDA1-4CD0-AFF8-308B4C500C9F}"/>
    <dgm:cxn modelId="{CBAE46E7-B5F9-174A-9162-63B2DE4456A1}" type="presOf" srcId="{0747E6F8-3526-4BD7-943C-8335120064F2}" destId="{5B4F6DF0-4A18-A143-9CF9-91424B5A71D7}" srcOrd="0" destOrd="2" presId="urn:microsoft.com/office/officeart/2005/8/layout/vList2"/>
    <dgm:cxn modelId="{4BC9A269-04C6-EA44-9E92-186BECFE237B}" type="presParOf" srcId="{D790513D-D4B9-9545-9AA5-7B742F87E7FB}" destId="{8076DCDD-CE6C-E745-BAD9-B5048447BD2D}" srcOrd="0" destOrd="0" presId="urn:microsoft.com/office/officeart/2005/8/layout/vList2"/>
    <dgm:cxn modelId="{8ED49DAC-5957-8D44-AF48-6A6A02B95D83}" type="presParOf" srcId="{D790513D-D4B9-9545-9AA5-7B742F87E7FB}" destId="{DD06AB97-9488-5140-9C54-7C6A8CBDA572}" srcOrd="1" destOrd="0" presId="urn:microsoft.com/office/officeart/2005/8/layout/vList2"/>
    <dgm:cxn modelId="{E67850A5-95AC-2647-8FC5-2EDDFBC2A58C}" type="presParOf" srcId="{D790513D-D4B9-9545-9AA5-7B742F87E7FB}" destId="{B955DFF1-FCC2-9644-9DD1-8336C71CC44F}" srcOrd="2" destOrd="0" presId="urn:microsoft.com/office/officeart/2005/8/layout/vList2"/>
    <dgm:cxn modelId="{E7E6E2B3-308A-EB4F-A04D-0CE5DB277B1F}" type="presParOf" srcId="{D790513D-D4B9-9545-9AA5-7B742F87E7FB}" destId="{5B4F6DF0-4A18-A143-9CF9-91424B5A71D7}" srcOrd="3" destOrd="0" presId="urn:microsoft.com/office/officeart/2005/8/layout/vList2"/>
    <dgm:cxn modelId="{BF63F424-2970-9C48-989E-DC0291B3A5FF}" type="presParOf" srcId="{D790513D-D4B9-9545-9AA5-7B742F87E7FB}" destId="{CBB37ADF-1808-EE46-A4B6-BA070F6DA45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46519-7863-9B48-9908-50CEFFAF4AAB}">
      <dsp:nvSpPr>
        <dsp:cNvPr id="0" name=""/>
        <dsp:cNvSpPr/>
      </dsp:nvSpPr>
      <dsp:spPr>
        <a:xfrm rot="5400000">
          <a:off x="3077886" y="-616411"/>
          <a:ext cx="2134786" cy="39014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Technical specification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Vehicle types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Manufacturers</a:t>
          </a:r>
        </a:p>
      </dsp:txBody>
      <dsp:txXfrm rot="-5400000">
        <a:off x="2194559" y="371128"/>
        <a:ext cx="3797228" cy="1926362"/>
      </dsp:txXfrm>
    </dsp:sp>
    <dsp:sp modelId="{F86540D0-4ACD-7D4D-A4EA-BA813009CEBF}">
      <dsp:nvSpPr>
        <dsp:cNvPr id="0" name=""/>
        <dsp:cNvSpPr/>
      </dsp:nvSpPr>
      <dsp:spPr>
        <a:xfrm>
          <a:off x="0" y="66"/>
          <a:ext cx="2194560" cy="26684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Categories</a:t>
          </a:r>
        </a:p>
      </dsp:txBody>
      <dsp:txXfrm>
        <a:off x="107130" y="107196"/>
        <a:ext cx="1980300" cy="2454223"/>
      </dsp:txXfrm>
    </dsp:sp>
    <dsp:sp modelId="{2EA148AA-4045-BC4A-9507-DD5C345CE777}">
      <dsp:nvSpPr>
        <dsp:cNvPr id="0" name=""/>
        <dsp:cNvSpPr/>
      </dsp:nvSpPr>
      <dsp:spPr>
        <a:xfrm rot="5400000">
          <a:off x="3077886" y="2185496"/>
          <a:ext cx="2134786" cy="3901440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The fuel economy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Annual Fuel cost</a:t>
          </a:r>
        </a:p>
      </dsp:txBody>
      <dsp:txXfrm rot="-5400000">
        <a:off x="2194559" y="3173035"/>
        <a:ext cx="3797228" cy="1926362"/>
      </dsp:txXfrm>
    </dsp:sp>
    <dsp:sp modelId="{5E2DF3B6-9418-1A4C-83C6-BFA7432127D7}">
      <dsp:nvSpPr>
        <dsp:cNvPr id="0" name=""/>
        <dsp:cNvSpPr/>
      </dsp:nvSpPr>
      <dsp:spPr>
        <a:xfrm>
          <a:off x="0" y="2801974"/>
          <a:ext cx="2194560" cy="266848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Measurements</a:t>
          </a:r>
        </a:p>
      </dsp:txBody>
      <dsp:txXfrm>
        <a:off x="107130" y="2909104"/>
        <a:ext cx="1980300" cy="2454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6DCDD-CE6C-E745-BAD9-B5048447BD2D}">
      <dsp:nvSpPr>
        <dsp:cNvPr id="0" name=""/>
        <dsp:cNvSpPr/>
      </dsp:nvSpPr>
      <dsp:spPr>
        <a:xfrm>
          <a:off x="0" y="88379"/>
          <a:ext cx="4724399" cy="1064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Testing </a:t>
          </a:r>
        </a:p>
      </dsp:txBody>
      <dsp:txXfrm>
        <a:off x="51974" y="140353"/>
        <a:ext cx="4620451" cy="960752"/>
      </dsp:txXfrm>
    </dsp:sp>
    <dsp:sp modelId="{DD06AB97-9488-5140-9C54-7C6A8CBDA572}">
      <dsp:nvSpPr>
        <dsp:cNvPr id="0" name=""/>
        <dsp:cNvSpPr/>
      </dsp:nvSpPr>
      <dsp:spPr>
        <a:xfrm>
          <a:off x="0" y="1153080"/>
          <a:ext cx="4724399" cy="1014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Combined MPG in city and highway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Annual Fuel Cost</a:t>
          </a:r>
        </a:p>
      </dsp:txBody>
      <dsp:txXfrm>
        <a:off x="0" y="1153080"/>
        <a:ext cx="4724399" cy="1014300"/>
      </dsp:txXfrm>
    </dsp:sp>
    <dsp:sp modelId="{B955DFF1-FCC2-9644-9DD1-8336C71CC44F}">
      <dsp:nvSpPr>
        <dsp:cNvPr id="0" name=""/>
        <dsp:cNvSpPr/>
      </dsp:nvSpPr>
      <dsp:spPr>
        <a:xfrm>
          <a:off x="0" y="2167380"/>
          <a:ext cx="4724399" cy="1064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Variables</a:t>
          </a:r>
        </a:p>
      </dsp:txBody>
      <dsp:txXfrm>
        <a:off x="51974" y="2219354"/>
        <a:ext cx="4620451" cy="960752"/>
      </dsp:txXfrm>
    </dsp:sp>
    <dsp:sp modelId="{5B4F6DF0-4A18-A143-9CF9-91424B5A71D7}">
      <dsp:nvSpPr>
        <dsp:cNvPr id="0" name=""/>
        <dsp:cNvSpPr/>
      </dsp:nvSpPr>
      <dsp:spPr>
        <a:xfrm>
          <a:off x="0" y="3232080"/>
          <a:ext cx="4724399" cy="1101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00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Engine Types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Class of  Vehicles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Country of Manufacturers</a:t>
          </a:r>
        </a:p>
      </dsp:txBody>
      <dsp:txXfrm>
        <a:off x="0" y="3232080"/>
        <a:ext cx="4724399" cy="1101240"/>
      </dsp:txXfrm>
    </dsp:sp>
    <dsp:sp modelId="{CBB37ADF-1808-EE46-A4B6-BA070F6DA45E}">
      <dsp:nvSpPr>
        <dsp:cNvPr id="0" name=""/>
        <dsp:cNvSpPr/>
      </dsp:nvSpPr>
      <dsp:spPr>
        <a:xfrm>
          <a:off x="0" y="4333320"/>
          <a:ext cx="4724399" cy="10647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hlinkClick xmlns:r="http://schemas.openxmlformats.org/officeDocument/2006/relationships" r:id="rId1"/>
            </a:rPr>
            <a:t>Fuel Economy data</a:t>
          </a:r>
          <a:r>
            <a:rPr lang="en-US" sz="2800" b="1" kern="1200" dirty="0"/>
            <a:t> 	 	</a:t>
          </a:r>
        </a:p>
      </dsp:txBody>
      <dsp:txXfrm>
        <a:off x="51974" y="4385294"/>
        <a:ext cx="4620451" cy="960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12/12/20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02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1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7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5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9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1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9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9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0">
            <a:extLst>
              <a:ext uri="{FF2B5EF4-FFF2-40B4-BE49-F238E27FC236}">
                <a16:creationId xmlns:a16="http://schemas.microsoft.com/office/drawing/2014/main" id="{1AF6AE8B-4541-4EA2-BB12-C800D3FAB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906E2E4E-6CA3-4452-B236-60058B36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EA4C4-87F3-504C-899A-F88A8089A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Fuel Economy</a:t>
            </a:r>
          </a:p>
        </p:txBody>
      </p:sp>
      <p:pic>
        <p:nvPicPr>
          <p:cNvPr id="6" name="Picture 5" descr="A picture containing person, person, car, holding&#10;&#10;Description automatically generated">
            <a:extLst>
              <a:ext uri="{FF2B5EF4-FFF2-40B4-BE49-F238E27FC236}">
                <a16:creationId xmlns:a16="http://schemas.microsoft.com/office/drawing/2014/main" id="{2928EB75-0DC9-A943-A69B-FF6550AD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" y="10"/>
            <a:ext cx="6096003" cy="3428990"/>
          </a:xfrm>
          <a:prstGeom prst="rect">
            <a:avLst/>
          </a:prstGeom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ABA03C6E-690F-4004-B4B4-5A9ED4728B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6" y="3428998"/>
            <a:ext cx="609600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625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08B53-68BE-ED48-A3F2-2C7FF160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040"/>
            <a:ext cx="3390900" cy="5486400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/>
              <a:t> OBJETIVES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2DEF816-880B-4740-9157-C5BF872CC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073930"/>
              </p:ext>
            </p:extLst>
          </p:nvPr>
        </p:nvGraphicFramePr>
        <p:xfrm>
          <a:off x="5410200" y="701675"/>
          <a:ext cx="6096000" cy="5470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871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3">
            <a:extLst>
              <a:ext uri="{FF2B5EF4-FFF2-40B4-BE49-F238E27FC236}">
                <a16:creationId xmlns:a16="http://schemas.microsoft.com/office/drawing/2014/main" id="{6E00E3E0-07DA-4A53-8D2F-59983E14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105098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76A5FEA7-0066-426E-AD70-F100E1CC0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0" y="1371600"/>
            <a:ext cx="3390900" cy="4114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B248F-C707-944F-9B74-E7271E27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934" y="1906915"/>
            <a:ext cx="2736988" cy="3051063"/>
          </a:xfrm>
        </p:spPr>
        <p:txBody>
          <a:bodyPr anchor="ctr">
            <a:normAutofit/>
          </a:bodyPr>
          <a:lstStyle/>
          <a:p>
            <a:pPr algn="ctr"/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Analysis</a:t>
            </a:r>
            <a:b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&amp;</a:t>
            </a:r>
            <a:b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Hypothesis</a:t>
            </a:r>
            <a:b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24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Testing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76B82BFA-F50A-4C15-959D-5BB964401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936151"/>
              </p:ext>
            </p:extLst>
          </p:nvPr>
        </p:nvGraphicFramePr>
        <p:xfrm>
          <a:off x="6781800" y="685800"/>
          <a:ext cx="47244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931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A0AF8-A93A-B24D-AA04-BB9D06872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20611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Naturally Aspirated</a:t>
            </a:r>
            <a:b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VS. TURBOCHARGED</a:t>
            </a: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A1F2BAEC-B411-F24D-A137-D708B8783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411" y="685800"/>
            <a:ext cx="4892155" cy="5486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BD0B86-CA06-2B4B-BF47-A83C4BC2600B}"/>
              </a:ext>
            </a:extLst>
          </p:cNvPr>
          <p:cNvSpPr txBox="1"/>
          <p:nvPr/>
        </p:nvSpPr>
        <p:spPr>
          <a:xfrm>
            <a:off x="8115301" y="2600324"/>
            <a:ext cx="3390899" cy="371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SzPct val="70000"/>
            </a:pPr>
            <a:endParaRPr lang="en-US" i="1" dirty="0">
              <a:solidFill>
                <a:schemeClr val="tx2"/>
              </a:solidFill>
              <a:latin typeface="+mj-lt"/>
            </a:endParaRP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Engine Displacement</a:t>
            </a:r>
          </a:p>
          <a:p>
            <a:pPr marL="5143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NA 2-3.5</a:t>
            </a:r>
          </a:p>
          <a:p>
            <a:pPr marL="5143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Turbo 1.2-2.2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Years</a:t>
            </a:r>
          </a:p>
          <a:p>
            <a:pPr marL="628650" lvl="1"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2015,2016 &amp;2017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FC8D9-ACEF-CA4D-9AA8-874B76DDE4AB}"/>
              </a:ext>
            </a:extLst>
          </p:cNvPr>
          <p:cNvSpPr txBox="1"/>
          <p:nvPr/>
        </p:nvSpPr>
        <p:spPr>
          <a:xfrm flipH="1">
            <a:off x="2900363" y="260032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59756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9761F-92B0-3E4D-ACA7-073C45BA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630585" cy="23326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Vans</a:t>
            </a:r>
            <a:b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VS </a:t>
            </a:r>
            <a:b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Station Wagon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ABA664B-66C2-DD4F-A59A-5D47F07C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585" y="685800"/>
            <a:ext cx="5471808" cy="548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6C5EFE-128F-DC4C-9E4B-6E88B3DA6BEC}"/>
              </a:ext>
            </a:extLst>
          </p:cNvPr>
          <p:cNvSpPr/>
          <p:nvPr/>
        </p:nvSpPr>
        <p:spPr>
          <a:xfrm>
            <a:off x="8115301" y="3000374"/>
            <a:ext cx="3390899" cy="331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SzPct val="70000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Years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2008-2017</a:t>
            </a:r>
          </a:p>
          <a:p>
            <a:pPr indent="-2286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EPA  updated its method in  2008 and  2017.</a:t>
            </a:r>
          </a:p>
          <a:p>
            <a:pPr>
              <a:spcAft>
                <a:spcPts val="600"/>
              </a:spcAft>
              <a:buSzPct val="70000"/>
            </a:pPr>
            <a:endParaRPr lang="en-US" sz="2400" i="1" dirty="0">
              <a:solidFill>
                <a:schemeClr val="tx2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A26A0-C2AE-BA40-B262-59D40D4092E5}"/>
              </a:ext>
            </a:extLst>
          </p:cNvPr>
          <p:cNvSpPr txBox="1"/>
          <p:nvPr/>
        </p:nvSpPr>
        <p:spPr>
          <a:xfrm>
            <a:off x="2514600" y="1657350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29%</a:t>
            </a:r>
          </a:p>
        </p:txBody>
      </p:sp>
    </p:spTree>
    <p:extLst>
      <p:ext uri="{BB962C8B-B14F-4D97-AF65-F5344CB8AC3E}">
        <p14:creationId xmlns:p14="http://schemas.microsoft.com/office/powerpoint/2010/main" val="264280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1CA7196-CAF1-4234-8849-E335F0BC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7C3535-4FB5-4E5B-BDFE-FA61877AF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0"/>
            <a:ext cx="4724400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CF9CC-B374-F449-87BC-FDA062600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28" y="239150"/>
            <a:ext cx="3390899" cy="227545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American Manufactures </a:t>
            </a:r>
            <a:b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VS.</a:t>
            </a:r>
            <a:b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US" sz="2800" b="1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Japanese manufactures</a:t>
            </a:r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BF5023D-C230-3548-810C-1F7A858EE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32" y="685800"/>
            <a:ext cx="5805714" cy="548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86865A-2CE6-6740-8285-6B01E00ED459}"/>
              </a:ext>
            </a:extLst>
          </p:cNvPr>
          <p:cNvSpPr/>
          <p:nvPr/>
        </p:nvSpPr>
        <p:spPr>
          <a:xfrm>
            <a:off x="8115301" y="2828924"/>
            <a:ext cx="3390899" cy="3487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SzPct val="70000"/>
            </a:pPr>
            <a:endParaRPr lang="en-US" i="1" dirty="0">
              <a:solidFill>
                <a:schemeClr val="tx2"/>
              </a:solidFill>
              <a:latin typeface="+mj-lt"/>
            </a:endParaRPr>
          </a:p>
          <a:p>
            <a:pPr>
              <a:spcAft>
                <a:spcPts val="600"/>
              </a:spcAft>
              <a:buSzPct val="70000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Class of cars</a:t>
            </a:r>
          </a:p>
          <a:p>
            <a:pPr marL="571500" lvl="1" indent="-3429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Midsize</a:t>
            </a:r>
          </a:p>
          <a:p>
            <a:pPr marL="114300">
              <a:spcAft>
                <a:spcPts val="600"/>
              </a:spcAft>
              <a:buSzPct val="70000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Years</a:t>
            </a:r>
          </a:p>
          <a:p>
            <a:pPr marL="457200" indent="-342900">
              <a:spcAft>
                <a:spcPts val="600"/>
              </a:spcAft>
              <a:buSzPct val="70000"/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2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2008-2017</a:t>
            </a:r>
          </a:p>
        </p:txBody>
      </p:sp>
    </p:spTree>
    <p:extLst>
      <p:ext uri="{BB962C8B-B14F-4D97-AF65-F5344CB8AC3E}">
        <p14:creationId xmlns:p14="http://schemas.microsoft.com/office/powerpoint/2010/main" val="2650899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9EF4D-7524-6A44-BD6D-9C619251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3687878"/>
            <a:ext cx="8115299" cy="12654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Content Placeholder 3" descr="Handshake">
            <a:extLst>
              <a:ext uri="{FF2B5EF4-FFF2-40B4-BE49-F238E27FC236}">
                <a16:creationId xmlns:a16="http://schemas.microsoft.com/office/drawing/2014/main" id="{DA894CC4-CE3B-4048-AD28-25D602D1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102" y="1371600"/>
            <a:ext cx="2223727" cy="22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7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FB7DE9-F562-4290-99B7-8C2189D6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37CC61-9E93-4D80-9F1C-12CE9A0C0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354F8A8-7D5A-4944-8B6C-36BBF5C0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43BFBDBB-1C71-6F4B-BF03-0CC9C15C7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5" r="556"/>
          <a:stretch/>
        </p:blipFill>
        <p:spPr>
          <a:xfrm>
            <a:off x="4741333" y="1371600"/>
            <a:ext cx="3145042" cy="32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3117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RegularSeed_2SEEDS">
      <a:dk1>
        <a:srgbClr val="000000"/>
      </a:dk1>
      <a:lt1>
        <a:srgbClr val="FFFFFF"/>
      </a:lt1>
      <a:dk2>
        <a:srgbClr val="23363E"/>
      </a:dk2>
      <a:lt2>
        <a:srgbClr val="E2E7E8"/>
      </a:lt2>
      <a:accent1>
        <a:srgbClr val="B1523B"/>
      </a:accent1>
      <a:accent2>
        <a:srgbClr val="C34D67"/>
      </a:accent2>
      <a:accent3>
        <a:srgbClr val="C3954D"/>
      </a:accent3>
      <a:accent4>
        <a:srgbClr val="3BB1A4"/>
      </a:accent4>
      <a:accent5>
        <a:srgbClr val="4D9FC3"/>
      </a:accent5>
      <a:accent6>
        <a:srgbClr val="3B5CB1"/>
      </a:accent6>
      <a:hlink>
        <a:srgbClr val="368EA3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Override1.xml><?xml version="1.0" encoding="utf-8"?>
<a:themeOverride xmlns:a="http://schemas.openxmlformats.org/drawingml/2006/main">
  <a:clrScheme name="AnalogousFromRegularSeed_2SEEDS">
    <a:dk1>
      <a:srgbClr val="000000"/>
    </a:dk1>
    <a:lt1>
      <a:srgbClr val="FFFFFF"/>
    </a:lt1>
    <a:dk2>
      <a:srgbClr val="23363E"/>
    </a:dk2>
    <a:lt2>
      <a:srgbClr val="E2E7E8"/>
    </a:lt2>
    <a:accent1>
      <a:srgbClr val="B1523B"/>
    </a:accent1>
    <a:accent2>
      <a:srgbClr val="C34D67"/>
    </a:accent2>
    <a:accent3>
      <a:srgbClr val="C3954D"/>
    </a:accent3>
    <a:accent4>
      <a:srgbClr val="3BB1A4"/>
    </a:accent4>
    <a:accent5>
      <a:srgbClr val="4D9FC3"/>
    </a:accent5>
    <a:accent6>
      <a:srgbClr val="3B5CB1"/>
    </a:accent6>
    <a:hlink>
      <a:srgbClr val="368EA3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AnalogousFromRegularSeed_2SEEDS">
    <a:dk1>
      <a:srgbClr val="000000"/>
    </a:dk1>
    <a:lt1>
      <a:srgbClr val="FFFFFF"/>
    </a:lt1>
    <a:dk2>
      <a:srgbClr val="23363E"/>
    </a:dk2>
    <a:lt2>
      <a:srgbClr val="E2E7E8"/>
    </a:lt2>
    <a:accent1>
      <a:srgbClr val="B1523B"/>
    </a:accent1>
    <a:accent2>
      <a:srgbClr val="C34D67"/>
    </a:accent2>
    <a:accent3>
      <a:srgbClr val="C3954D"/>
    </a:accent3>
    <a:accent4>
      <a:srgbClr val="3BB1A4"/>
    </a:accent4>
    <a:accent5>
      <a:srgbClr val="4D9FC3"/>
    </a:accent5>
    <a:accent6>
      <a:srgbClr val="3B5CB1"/>
    </a:accent6>
    <a:hlink>
      <a:srgbClr val="368EA3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104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Gill Sans MT</vt:lpstr>
      <vt:lpstr>Goudy Old Style</vt:lpstr>
      <vt:lpstr>Segoe UI Historic</vt:lpstr>
      <vt:lpstr>ClassicFrameVTI</vt:lpstr>
      <vt:lpstr>Fuel Economy</vt:lpstr>
      <vt:lpstr> OBJETIVES</vt:lpstr>
      <vt:lpstr>Analysis &amp; Hypothesis Testing</vt:lpstr>
      <vt:lpstr>Naturally Aspirated  VS. TURBOCHARGED</vt:lpstr>
      <vt:lpstr>Vans VS  Station Wagon</vt:lpstr>
      <vt:lpstr>American Manufactures  VS. Japanese manufactures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Economy</dc:title>
  <dc:creator>Microsoft Office User</dc:creator>
  <cp:lastModifiedBy>Microsoft Office User</cp:lastModifiedBy>
  <cp:revision>4</cp:revision>
  <dcterms:created xsi:type="dcterms:W3CDTF">2020-12-13T01:43:35Z</dcterms:created>
  <dcterms:modified xsi:type="dcterms:W3CDTF">2020-12-13T03:18:16Z</dcterms:modified>
</cp:coreProperties>
</file>