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1EBB-30A1-49F5-9F81-7C55ED96C26F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2252-5306-4D22-82CB-CEFE55848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26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1EBB-30A1-49F5-9F81-7C55ED96C26F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2252-5306-4D22-82CB-CEFE55848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1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1EBB-30A1-49F5-9F81-7C55ED96C26F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2252-5306-4D22-82CB-CEFE55848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022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1EBB-30A1-49F5-9F81-7C55ED96C26F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2252-5306-4D22-82CB-CEFE558481FA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37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1EBB-30A1-49F5-9F81-7C55ED96C26F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2252-5306-4D22-82CB-CEFE55848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4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1EBB-30A1-49F5-9F81-7C55ED96C26F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2252-5306-4D22-82CB-CEFE55848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94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1EBB-30A1-49F5-9F81-7C55ED96C26F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2252-5306-4D22-82CB-CEFE55848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72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1EBB-30A1-49F5-9F81-7C55ED96C26F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2252-5306-4D22-82CB-CEFE55848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335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1EBB-30A1-49F5-9F81-7C55ED96C26F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2252-5306-4D22-82CB-CEFE55848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26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1EBB-30A1-49F5-9F81-7C55ED96C26F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2252-5306-4D22-82CB-CEFE55848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31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1EBB-30A1-49F5-9F81-7C55ED96C26F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2252-5306-4D22-82CB-CEFE55848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1EBB-30A1-49F5-9F81-7C55ED96C26F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2252-5306-4D22-82CB-CEFE55848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10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1EBB-30A1-49F5-9F81-7C55ED96C26F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2252-5306-4D22-82CB-CEFE55848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87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1EBB-30A1-49F5-9F81-7C55ED96C26F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2252-5306-4D22-82CB-CEFE55848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3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1EBB-30A1-49F5-9F81-7C55ED96C26F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2252-5306-4D22-82CB-CEFE55848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4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1EBB-30A1-49F5-9F81-7C55ED96C26F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2252-5306-4D22-82CB-CEFE55848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4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1EBB-30A1-49F5-9F81-7C55ED96C26F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2252-5306-4D22-82CB-CEFE55848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46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51EBB-30A1-49F5-9F81-7C55ED96C26F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2252-5306-4D22-82CB-CEFE55848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568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1442378-1EAC-DEAB-5427-51781154A9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1700610"/>
            <a:ext cx="876233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From Words to Emotions: Building a Sentiment 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                                    Analysis App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4DE05-7CE7-861F-05B3-43C54FD6E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BIJITHA BABU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2482403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22353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F263-4AB0-0776-DF45-EF0C803D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  </a:t>
            </a:r>
            <a:r>
              <a:rPr lang="en-GB" sz="3200" b="1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6F43-D4FC-5EC8-66D3-F31D078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sz="2400" dirty="0"/>
          </a:p>
          <a:p>
            <a:r>
              <a:rPr lang="en-GB" sz="2400" dirty="0"/>
              <a:t>Understanding public sentiment is crucial for businesses, media platforms, and researchers.  </a:t>
            </a:r>
          </a:p>
          <a:p>
            <a:r>
              <a:rPr lang="en-GB" sz="2400" dirty="0"/>
              <a:t>However, manually analysing large volumes of text is time-consuming and inconsistent.  </a:t>
            </a:r>
          </a:p>
          <a:p>
            <a:endParaRPr lang="en-GB" sz="2400" dirty="0"/>
          </a:p>
          <a:p>
            <a:r>
              <a:rPr lang="en-GB" sz="2400" dirty="0"/>
              <a:t>This project aims to automate sentiment detection using Natural Language Processing (NLP),  </a:t>
            </a:r>
          </a:p>
          <a:p>
            <a:r>
              <a:rPr lang="en-GB" sz="2400" dirty="0"/>
              <a:t>providing fast, scalable, and user-friendly analysis.</a:t>
            </a:r>
          </a:p>
        </p:txBody>
      </p:sp>
    </p:spTree>
    <p:extLst>
      <p:ext uri="{BB962C8B-B14F-4D97-AF65-F5344CB8AC3E}">
        <p14:creationId xmlns:p14="http://schemas.microsoft.com/office/powerpoint/2010/main" val="312708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52A2-D8CB-3E4D-B06B-0E775755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lgerian" panose="04020705040A02060702" pitchFamily="82" charset="0"/>
              </a:rPr>
              <a:t>     </a:t>
            </a:r>
            <a:r>
              <a:rPr lang="en-GB" sz="3200" b="1" dirty="0">
                <a:latin typeface="Algerian" panose="04020705040A02060702" pitchFamily="82" charset="0"/>
              </a:rPr>
              <a:t>How the App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56D7-B2CA-F0BF-871A-795266CDC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sz="2400" dirty="0"/>
          </a:p>
          <a:p>
            <a:r>
              <a:rPr lang="en-GB" sz="2400" dirty="0"/>
              <a:t>The Sentiment Analyzer uses </a:t>
            </a:r>
            <a:r>
              <a:rPr lang="en-GB" sz="2400" dirty="0" err="1"/>
              <a:t>TextBlob</a:t>
            </a:r>
            <a:r>
              <a:rPr lang="en-GB" sz="2400" dirty="0"/>
              <a:t> to classify input text as Positive, Negative, or Neutral.  </a:t>
            </a:r>
          </a:p>
          <a:p>
            <a:r>
              <a:rPr lang="en-GB" sz="2400" dirty="0"/>
              <a:t>A simple </a:t>
            </a:r>
            <a:r>
              <a:rPr lang="en-GB" sz="2400" dirty="0" err="1"/>
              <a:t>Gradio</a:t>
            </a:r>
            <a:r>
              <a:rPr lang="en-GB" sz="2400" dirty="0"/>
              <a:t>-based web interface allows users to interact with the model in real time.  </a:t>
            </a:r>
          </a:p>
          <a:p>
            <a:endParaRPr lang="en-GB" sz="2400" dirty="0"/>
          </a:p>
          <a:p>
            <a:r>
              <a:rPr lang="en-GB" sz="2400" dirty="0"/>
              <a:t>Key Features:</a:t>
            </a:r>
          </a:p>
          <a:p>
            <a:r>
              <a:rPr lang="en-GB" sz="2400" dirty="0"/>
              <a:t>- Real-time sentiment feedback</a:t>
            </a:r>
          </a:p>
          <a:p>
            <a:r>
              <a:rPr lang="en-GB" sz="2400" dirty="0"/>
              <a:t>- Intuitive user interface</a:t>
            </a:r>
          </a:p>
          <a:p>
            <a:r>
              <a:rPr lang="en-GB" sz="2400" dirty="0"/>
              <a:t>- Lightweight and deployable via Google Collab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91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2A029BF-4626-7291-1573-63F8136AE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97020"/>
            <a:ext cx="676339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                 System Design &amp; Tools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4EA76-03D2-BDC6-6814-C6CB4872A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Stack: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Platform: Google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Language: Python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Libraries: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inputs text via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sentiment polarity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Output is displayed as Positive, Negative, or Neutral</a:t>
            </a:r>
          </a:p>
        </p:txBody>
      </p:sp>
    </p:spTree>
    <p:extLst>
      <p:ext uri="{BB962C8B-B14F-4D97-AF65-F5344CB8AC3E}">
        <p14:creationId xmlns:p14="http://schemas.microsoft.com/office/powerpoint/2010/main" val="276937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586D-57E6-06F8-2632-A355ADE6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latin typeface="Algerian" panose="04020705040A02060702" pitchFamily="82" charset="0"/>
              </a:rPr>
              <a:t>Sentiment</a:t>
            </a:r>
            <a:r>
              <a:rPr lang="en-GB" b="1" dirty="0">
                <a:latin typeface="Algerian" panose="04020705040A02060702" pitchFamily="82" charset="0"/>
              </a:rPr>
              <a:t> </a:t>
            </a:r>
            <a:r>
              <a:rPr lang="en-GB" sz="3200" b="1" dirty="0">
                <a:latin typeface="Algerian" panose="04020705040A02060702" pitchFamily="82" charset="0"/>
              </a:rPr>
              <a:t>Analyzer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305F4-1451-67F8-ECAB-5303EFEF0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695136"/>
          </a:xfrm>
        </p:spPr>
        <p:txBody>
          <a:bodyPr>
            <a:normAutofit fontScale="47500" lnSpcReduction="20000"/>
          </a:bodyPr>
          <a:lstStyle/>
          <a:p>
            <a:r>
              <a:rPr lang="en-GB" sz="2500" dirty="0"/>
              <a:t>Demo:</a:t>
            </a:r>
          </a:p>
          <a:p>
            <a:r>
              <a:rPr lang="en-GB" sz="2500" dirty="0"/>
              <a:t>- Users enter any text (e.g., reviews, tweets)</a:t>
            </a:r>
          </a:p>
          <a:p>
            <a:r>
              <a:rPr lang="en-GB" sz="2500" dirty="0"/>
              <a:t>- App returns sentiment instantly</a:t>
            </a:r>
          </a:p>
          <a:p>
            <a:endParaRPr lang="en-GB" sz="2500" dirty="0"/>
          </a:p>
          <a:p>
            <a:r>
              <a:rPr lang="en-GB" sz="2500" dirty="0"/>
              <a:t>Sample Output:</a:t>
            </a:r>
          </a:p>
          <a:p>
            <a:r>
              <a:rPr lang="en-GB" sz="2500" dirty="0"/>
              <a:t>Input: "I love this product!" → Sentiment: Positive 😊  </a:t>
            </a:r>
          </a:p>
          <a:p>
            <a:r>
              <a:rPr lang="en-GB" sz="2500" dirty="0"/>
              <a:t>Input: "This is terrible." → Sentiment: Negative 😞  </a:t>
            </a:r>
          </a:p>
          <a:p>
            <a:endParaRPr lang="en-GB" sz="2500" dirty="0"/>
          </a:p>
          <a:p>
            <a:r>
              <a:rPr lang="en-GB" sz="2500" dirty="0"/>
              <a:t>Future Improvements:</a:t>
            </a:r>
          </a:p>
          <a:p>
            <a:r>
              <a:rPr lang="en-GB" sz="2500" dirty="0"/>
              <a:t>- Multilingual support</a:t>
            </a:r>
          </a:p>
          <a:p>
            <a:r>
              <a:rPr lang="en-GB" sz="2500" dirty="0"/>
              <a:t>- Emotion classification beyond polarity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22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5227-C7EC-778B-EA67-EC4B37FC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720720-89E1-1A9A-1066-2A9A5E485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898" y="1892809"/>
            <a:ext cx="6160476" cy="3849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3917A-B9C1-3E44-82FF-3878A2EC0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83" y="1892808"/>
            <a:ext cx="4781259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97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</TotalTime>
  <Words>246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Bookman Old Style</vt:lpstr>
      <vt:lpstr>Rockwell</vt:lpstr>
      <vt:lpstr>Times New Roman</vt:lpstr>
      <vt:lpstr>Damask</vt:lpstr>
      <vt:lpstr>From Words to Emotions: Building a Sentiment                                      Analysis App  </vt:lpstr>
      <vt:lpstr>  PROBLEM STATEMENT</vt:lpstr>
      <vt:lpstr>     How the App Works</vt:lpstr>
      <vt:lpstr>                 System Design &amp; Tools  </vt:lpstr>
      <vt:lpstr>Sentiment Analyzer in Action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bijitha babu</dc:creator>
  <cp:lastModifiedBy>bijitha babu</cp:lastModifiedBy>
  <cp:revision>2</cp:revision>
  <dcterms:created xsi:type="dcterms:W3CDTF">2025-09-01T14:16:22Z</dcterms:created>
  <dcterms:modified xsi:type="dcterms:W3CDTF">2025-09-01T14:26:26Z</dcterms:modified>
</cp:coreProperties>
</file>