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8" r:id="rId3"/>
    <p:sldId id="270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jivemulasumanthkumarreddy/IBMSKILLSBUILD-PROJECT" TargetMode="External" /><Relationship Id="rId2" Type="http://schemas.openxmlformats.org/officeDocument/2006/relationships/hyperlink" Target="mailto:bijivemulasumanthkumarreddy@gmail.com" TargetMode="External" /><Relationship Id="rId1" Type="http://schemas.openxmlformats.org/officeDocument/2006/relationships/slideLayout" Target="../slideLayouts/slideLayout7.xml" /><Relationship Id="rId4" Type="http://schemas.openxmlformats.org/officeDocument/2006/relationships/hyperlink" Target="https://colab.research.google.com/drive/1DU7K6E9VfY0bbjkm9ffFg3MYf2mI-OfY?usp=sharing" TargetMode="Externa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300" y="1752600"/>
            <a:ext cx="8915399" cy="2262781"/>
          </a:xfrm>
        </p:spPr>
        <p:txBody>
          <a:bodyPr/>
          <a:lstStyle/>
          <a:p>
            <a:pPr algn="ctr"/>
            <a:r>
              <a:rPr lang="en-US" dirty="0"/>
              <a:t>IBM SKILLS BUILD</a:t>
            </a:r>
            <a:br>
              <a:rPr lang="en-US" dirty="0"/>
            </a:br>
            <a:r>
              <a:rPr lang="en-US" dirty="0"/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86222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10252" y="0"/>
            <a:ext cx="528174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608729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2607" y="0"/>
            <a:ext cx="603939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HEAT MAP FOR VISUALIZING DATASET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2046" y="2209800"/>
            <a:ext cx="939654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have visualized and analyzed various use cases in the superstore dataset. We have got some insightful results about the Profits and Sales that can be used to improve future results.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is what I understood from the superstore dataset and I analyzed the dataset accordingly.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2563" y="-650082"/>
            <a:ext cx="10739437" cy="8867776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Name</a:t>
            </a:r>
            <a:r>
              <a:rPr lang="en-US" dirty="0"/>
              <a:t> : </a:t>
            </a:r>
            <a:r>
              <a:rPr lang="en-IN" b="1" dirty="0"/>
              <a:t>Bijivemula Sumanth Kumar Reddy</a:t>
            </a:r>
            <a:br>
              <a:rPr lang="en-US" dirty="0"/>
            </a:br>
            <a:r>
              <a:rPr lang="en-IN" b="1" dirty="0"/>
              <a:t>E</a:t>
            </a:r>
            <a:r>
              <a:rPr lang="en-US" b="1" dirty="0"/>
              <a:t>mail</a:t>
            </a:r>
            <a:r>
              <a:rPr lang="en-US" dirty="0"/>
              <a:t> : </a:t>
            </a:r>
            <a:r>
              <a:rPr lang="en-IN" dirty="0">
                <a:hlinkClick r:id="rId2"/>
              </a:rPr>
              <a:t>bijivemulasumanthkumarreddy</a:t>
            </a:r>
            <a:r>
              <a:rPr lang="en-US" dirty="0">
                <a:hlinkClick r:id="rId2"/>
              </a:rPr>
              <a:t>@gmail.com</a:t>
            </a:r>
            <a:br>
              <a:rPr lang="en-IN" dirty="0"/>
            </a:br>
            <a:r>
              <a:rPr lang="en-IN" b="1" dirty="0"/>
              <a:t>GitHub Link : </a:t>
            </a:r>
            <a:r>
              <a:rPr lang="en-US" dirty="0">
                <a:hlinkClick r:id="rId3"/>
              </a:rPr>
              <a:t>https://github.com/bijivemulasumanthkumarreddy/IBMSKILLSBUILD-PROJECT</a:t>
            </a:r>
            <a:br>
              <a:rPr lang="en-IN" dirty="0"/>
            </a:br>
            <a:r>
              <a:rPr lang="en-IN" b="1" dirty="0"/>
              <a:t>Colab Link: </a:t>
            </a:r>
            <a:r>
              <a:rPr lang="en-IN" dirty="0">
                <a:hlinkClick r:id="rId4"/>
              </a:rPr>
              <a:t>https://colab.research.google.com/drive/1DU7K6E9VfY0bbjkm9ffFg3MYf2mI-OfY?usp=sharing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138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9677C6-15AB-24FB-81E6-58423241F8FA}"/>
              </a:ext>
            </a:extLst>
          </p:cNvPr>
          <p:cNvSpPr txBox="1"/>
          <p:nvPr/>
        </p:nvSpPr>
        <p:spPr>
          <a:xfrm>
            <a:off x="2321719" y="1997839"/>
            <a:ext cx="833996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AICTE ID : STU6440d4579075e1681970263</a:t>
            </a:r>
          </a:p>
          <a:p>
            <a:endParaRPr lang="en-IN" b="1" dirty="0"/>
          </a:p>
          <a:p>
            <a:r>
              <a:rPr lang="en-US" b="1" dirty="0"/>
              <a:t>College </a:t>
            </a:r>
            <a:r>
              <a:rPr lang="en-IN" b="1" dirty="0"/>
              <a:t>Nam</a:t>
            </a:r>
            <a:r>
              <a:rPr lang="en-US" b="1" dirty="0"/>
              <a:t>e : </a:t>
            </a:r>
            <a:endParaRPr lang="en-IN" b="1" dirty="0"/>
          </a:p>
          <a:p>
            <a:endParaRPr lang="en-IN" dirty="0"/>
          </a:p>
          <a:p>
            <a:r>
              <a:rPr lang="en-IN" dirty="0"/>
              <a:t>Madanapalle Institute of Technology and Science </a:t>
            </a:r>
          </a:p>
          <a:p>
            <a:br>
              <a:rPr lang="en-US" dirty="0"/>
            </a:br>
            <a:r>
              <a:rPr lang="en-US" b="1" dirty="0"/>
              <a:t>College </a:t>
            </a:r>
            <a:r>
              <a:rPr lang="en-IN" b="1" dirty="0"/>
              <a:t>St</a:t>
            </a:r>
            <a:r>
              <a:rPr lang="en-US" b="1" dirty="0"/>
              <a:t>ate :</a:t>
            </a:r>
            <a:r>
              <a:rPr lang="en-US" dirty="0"/>
              <a:t> Andhra Pradesh</a:t>
            </a:r>
            <a:endParaRPr lang="en-IN" dirty="0"/>
          </a:p>
          <a:p>
            <a:br>
              <a:rPr lang="en-US" dirty="0"/>
            </a:br>
            <a:r>
              <a:rPr lang="en-US" b="1" dirty="0"/>
              <a:t>Internship Domain : </a:t>
            </a:r>
            <a:r>
              <a:rPr lang="en-US" dirty="0"/>
              <a:t>Data Analytics</a:t>
            </a:r>
            <a:endParaRPr lang="en-IN" dirty="0"/>
          </a:p>
          <a:p>
            <a:br>
              <a:rPr lang="en-US" dirty="0"/>
            </a:br>
            <a:r>
              <a:rPr lang="en-US" b="1" dirty="0"/>
              <a:t>Internship </a:t>
            </a:r>
            <a:r>
              <a:rPr lang="en-IN" b="1" dirty="0"/>
              <a:t>St</a:t>
            </a:r>
            <a:r>
              <a:rPr lang="en-US" b="1" dirty="0"/>
              <a:t>art date :</a:t>
            </a:r>
            <a:r>
              <a:rPr lang="en-US" dirty="0"/>
              <a:t> 12-06-2023</a:t>
            </a:r>
            <a:endParaRPr lang="en-IN" dirty="0"/>
          </a:p>
          <a:p>
            <a:br>
              <a:rPr lang="en-US" dirty="0"/>
            </a:br>
            <a:r>
              <a:rPr lang="en-US" b="1" dirty="0"/>
              <a:t>Internship </a:t>
            </a:r>
            <a:r>
              <a:rPr lang="en-IN" b="1" dirty="0"/>
              <a:t>En</a:t>
            </a:r>
            <a:r>
              <a:rPr lang="en-US" b="1" dirty="0"/>
              <a:t>d date :</a:t>
            </a:r>
            <a:r>
              <a:rPr lang="en-US" dirty="0"/>
              <a:t> 24-07-2023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Contact:</a:t>
            </a:r>
            <a:r>
              <a:rPr lang="en-IN" dirty="0"/>
              <a:t>+91 7093751187</a:t>
            </a:r>
          </a:p>
        </p:txBody>
      </p:sp>
    </p:spTree>
    <p:extLst>
      <p:ext uri="{BB962C8B-B14F-4D97-AF65-F5344CB8AC3E}">
        <p14:creationId xmlns:p14="http://schemas.microsoft.com/office/powerpoint/2010/main" val="67784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TOPIC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1" dirty="0"/>
              <a:t>Analyzing the data for understanding the trends and patterns associated with profits and sales of superstore with the help of data visualization.</a:t>
            </a:r>
          </a:p>
          <a:p>
            <a:r>
              <a:rPr lang="en-US" sz="2800" b="1" i="1" dirty="0"/>
              <a:t>The trends and patterns desired will give insight and insights will lead to recommendations help in business to strategies for growth</a:t>
            </a:r>
            <a:r>
              <a:rPr lang="en-US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34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i="1" dirty="0">
                <a:latin typeface="Times New Roman" pitchFamily="18" charset="0"/>
                <a:cs typeface="Times New Roman" pitchFamily="18" charset="0"/>
              </a:rPr>
              <a:t>Analysis of superstore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Working with dataset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Visualization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Overall Analysis</a:t>
            </a:r>
          </a:p>
        </p:txBody>
      </p:sp>
    </p:spTree>
    <p:extLst>
      <p:ext uri="{BB962C8B-B14F-4D97-AF65-F5344CB8AC3E}">
        <p14:creationId xmlns:p14="http://schemas.microsoft.com/office/powerpoint/2010/main" val="373963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 this dataset we have many features like ship mode, Segment, country, city, state, postal code, region, category, sub-category, sales, quantity, discount, and the dependent variable is profit. The remaining are Independent variables.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Working with superstore dataset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446" y="2071688"/>
            <a:ext cx="11573691" cy="428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this we don’t need postal code for analyzing the superstore dataset. So we will drop that column.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007" y="1968408"/>
            <a:ext cx="11704319" cy="488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Visualizing the superstore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Bar plot between category and sub-category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we can see the frequency of the item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53496" y="2050868"/>
            <a:ext cx="5438503" cy="480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306</TotalTime>
  <Words>208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IBM SKILLS BUILD DATA ANALYTICS</vt:lpstr>
      <vt:lpstr>   Name : Bijivemula Sumanth Kumar Reddy Email : bijivemulasumanthkumarreddy@gmail.com GitHub Link : https://github.com/bijivemulasumanthkumarreddy/IBMSKILLSBUILD-PROJECT Colab Link: https://colab.research.google.com/drive/1DU7K6E9VfY0bbjkm9ffFg3MYf2mI-OfY?usp=sharing </vt:lpstr>
      <vt:lpstr>PowerPoint Presentation</vt:lpstr>
      <vt:lpstr>PROJECT TOPIC </vt:lpstr>
      <vt:lpstr>Analysis of superstore dataset</vt:lpstr>
      <vt:lpstr>Introduction</vt:lpstr>
      <vt:lpstr>Working with superstore dataset</vt:lpstr>
      <vt:lpstr>In this we don’t need postal code for analyzing the superstore dataset. So we will drop that column.</vt:lpstr>
      <vt:lpstr>Visualizing the superstore dataset</vt:lpstr>
      <vt:lpstr>PowerPoint Presentation</vt:lpstr>
      <vt:lpstr>PowerPoint Presentation</vt:lpstr>
      <vt:lpstr>HEAT MAP FOR VISUALIZING DATASET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SKILLS BUILD DATA ANALYTICS</dc:title>
  <dc:creator>DELL</dc:creator>
  <cp:lastModifiedBy>SUMANTH KUMAR REDDY BIJIVEMULA</cp:lastModifiedBy>
  <cp:revision>21</cp:revision>
  <dcterms:created xsi:type="dcterms:W3CDTF">2023-07-21T14:40:29Z</dcterms:created>
  <dcterms:modified xsi:type="dcterms:W3CDTF">2023-07-23T02:34:15Z</dcterms:modified>
</cp:coreProperties>
</file>