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C67"/>
    <a:srgbClr val="E8E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30A6C2-A45C-4E6A-A717-4438930B8E7F}" v="20" dt="2024-10-18T07:35:50.3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664"/>
  </p:normalViewPr>
  <p:slideViewPr>
    <p:cSldViewPr snapToGrid="0">
      <p:cViewPr varScale="1">
        <p:scale>
          <a:sx n="105" d="100"/>
          <a:sy n="105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 FU" userId="6401e4d0d4f83d1b" providerId="LiveId" clId="{9F30A6C2-A45C-4E6A-A717-4438930B8E7F}"/>
    <pc:docChg chg="undo custSel modSld">
      <pc:chgData name="Hong FU" userId="6401e4d0d4f83d1b" providerId="LiveId" clId="{9F30A6C2-A45C-4E6A-A717-4438930B8E7F}" dt="2024-10-18T07:39:36.062" v="209" actId="14100"/>
      <pc:docMkLst>
        <pc:docMk/>
      </pc:docMkLst>
      <pc:sldChg chg="addSp delSp modSp mod">
        <pc:chgData name="Hong FU" userId="6401e4d0d4f83d1b" providerId="LiveId" clId="{9F30A6C2-A45C-4E6A-A717-4438930B8E7F}" dt="2024-10-18T07:39:36.062" v="209" actId="14100"/>
        <pc:sldMkLst>
          <pc:docMk/>
          <pc:sldMk cId="865029384" sldId="256"/>
        </pc:sldMkLst>
        <pc:graphicFrameChg chg="add del mod modGraphic">
          <ac:chgData name="Hong FU" userId="6401e4d0d4f83d1b" providerId="LiveId" clId="{9F30A6C2-A45C-4E6A-A717-4438930B8E7F}" dt="2024-10-18T07:39:36.062" v="209" actId="14100"/>
          <ac:graphicFrameMkLst>
            <pc:docMk/>
            <pc:sldMk cId="865029384" sldId="256"/>
            <ac:graphicFrameMk id="4" creationId="{82B8AE86-A8F8-0C9D-7737-0D83CBAD0E1A}"/>
          </ac:graphicFrameMkLst>
        </pc:graphicFrameChg>
        <pc:picChg chg="add del">
          <ac:chgData name="Hong FU" userId="6401e4d0d4f83d1b" providerId="LiveId" clId="{9F30A6C2-A45C-4E6A-A717-4438930B8E7F}" dt="2024-10-17T23:45:12.690" v="5" actId="22"/>
          <ac:picMkLst>
            <pc:docMk/>
            <pc:sldMk cId="865029384" sldId="256"/>
            <ac:picMk id="3" creationId="{47FDF0A5-D9A2-1880-25E7-E0CF0D4ADB15}"/>
          </ac:picMkLst>
        </pc:picChg>
        <pc:picChg chg="add mod">
          <ac:chgData name="Hong FU" userId="6401e4d0d4f83d1b" providerId="LiveId" clId="{9F30A6C2-A45C-4E6A-A717-4438930B8E7F}" dt="2024-10-17T23:58:33.141" v="95" actId="1076"/>
          <ac:picMkLst>
            <pc:docMk/>
            <pc:sldMk cId="865029384" sldId="256"/>
            <ac:picMk id="5" creationId="{CBEAB94D-013C-519B-08E5-901AD09B08C1}"/>
          </ac:picMkLst>
        </pc:picChg>
        <pc:picChg chg="del">
          <ac:chgData name="Hong FU" userId="6401e4d0d4f83d1b" providerId="LiveId" clId="{9F30A6C2-A45C-4E6A-A717-4438930B8E7F}" dt="2024-10-17T23:46:26.045" v="17" actId="478"/>
          <ac:picMkLst>
            <pc:docMk/>
            <pc:sldMk cId="865029384" sldId="256"/>
            <ac:picMk id="8" creationId="{0FEAA631-97A5-7A06-6DB2-F7354610CBC5}"/>
          </ac:picMkLst>
        </pc:picChg>
        <pc:picChg chg="mod">
          <ac:chgData name="Hong FU" userId="6401e4d0d4f83d1b" providerId="LiveId" clId="{9F30A6C2-A45C-4E6A-A717-4438930B8E7F}" dt="2024-10-18T07:21:26.264" v="112" actId="1076"/>
          <ac:picMkLst>
            <pc:docMk/>
            <pc:sldMk cId="865029384" sldId="256"/>
            <ac:picMk id="9" creationId="{498A6B9E-DC0B-AE21-541E-2AF277DF6DC4}"/>
          </ac:picMkLst>
        </pc:picChg>
        <pc:picChg chg="mod">
          <ac:chgData name="Hong FU" userId="6401e4d0d4f83d1b" providerId="LiveId" clId="{9F30A6C2-A45C-4E6A-A717-4438930B8E7F}" dt="2024-10-17T23:58:18.120" v="93" actId="1076"/>
          <ac:picMkLst>
            <pc:docMk/>
            <pc:sldMk cId="865029384" sldId="256"/>
            <ac:picMk id="10" creationId="{599176C3-DBA2-04DB-3707-3DAF22E352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A425-FB27-B860-2054-6C8ECCCDE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AA7B9-672A-1D9E-DED9-6534CA500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2C540-5C55-F68C-306F-3A35A268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83DC-CD9F-AC4F-873D-B9D2E1A46361}" type="datetimeFigureOut">
              <a:rPr lang="en-AU" smtClean="0"/>
              <a:t>18/10/2024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5D0CD-723B-97A4-8691-07AEC4B7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029D0-84C7-315F-1151-54E977C3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D668-0F00-6747-8FCD-B428A4C7C2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094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61395-F4E8-F509-ED78-EFD69A1C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345DA-FD4B-F338-6199-C0A732369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5DF0B-36B5-B86D-49C2-0A1C7E84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83DC-CD9F-AC4F-873D-B9D2E1A46361}" type="datetimeFigureOut">
              <a:rPr lang="en-AU" smtClean="0"/>
              <a:t>18/10/2024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7E093-CE0D-EC7B-5BD3-AAF98BCC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3803-3923-480D-FAFF-EFA45654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D668-0F00-6747-8FCD-B428A4C7C2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45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333E8-C18A-C002-CD3A-751772600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D5E77-F73D-CB89-047A-CD0225DD1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EAAF7-FE8A-F191-01F0-8D3D24E9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83DC-CD9F-AC4F-873D-B9D2E1A46361}" type="datetimeFigureOut">
              <a:rPr lang="en-AU" smtClean="0"/>
              <a:t>18/10/2024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4EF5D-5223-A7DD-3CB6-DEED0676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E1D4F-7CA7-2F39-D871-CE89B551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D668-0F00-6747-8FCD-B428A4C7C2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411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67EC-BF96-D449-C8C1-BFB2AC97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52D81-E286-3BA6-E9F9-445CA2B1C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C5972-F0CD-7BA2-A942-11874309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83DC-CD9F-AC4F-873D-B9D2E1A46361}" type="datetimeFigureOut">
              <a:rPr lang="en-AU" smtClean="0"/>
              <a:t>18/10/2024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91FFF-B61C-485B-0F60-43491A7A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62C2B-7CA8-DA40-8F18-B42D21B7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D668-0F00-6747-8FCD-B428A4C7C2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244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7E44-3176-09E0-1262-494080C1A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489DD-A16E-6690-9E39-5D4C2478F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0D962-7ABB-004F-ECFA-70A031CD6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83DC-CD9F-AC4F-873D-B9D2E1A46361}" type="datetimeFigureOut">
              <a:rPr lang="en-AU" smtClean="0"/>
              <a:t>18/10/2024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DBBD9-ADE3-F8CF-A64D-F6FD42F4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43A48-DBF0-CB99-9AED-7AACE75A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D668-0F00-6747-8FCD-B428A4C7C2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879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37CA-98D5-28C9-974B-51A1C9F0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E6D17-F1B6-67B4-BD8B-D4FBB674E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84BF8-E8C2-4B94-9BC3-19ED53D18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97000-E8E1-8F9A-0611-840E0257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83DC-CD9F-AC4F-873D-B9D2E1A46361}" type="datetimeFigureOut">
              <a:rPr lang="en-AU" smtClean="0"/>
              <a:t>18/10/2024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348F4-DCC1-FD42-8608-2274C25F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ABE16-400B-9AA8-1498-AB96A12D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D668-0F00-6747-8FCD-B428A4C7C2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244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CBF6-C3FA-C70B-7675-18A80584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4E85E-8119-2E5F-DD1A-972DA6ECB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6CF62-6C28-71D7-B53A-8044F4E3F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636F1-9F8C-74BE-8569-1CF25F1D9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05028-0D23-245B-3A7F-5108153BD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D922C-4D23-6AD3-FF83-0F3FD6EE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83DC-CD9F-AC4F-873D-B9D2E1A46361}" type="datetimeFigureOut">
              <a:rPr lang="en-AU" smtClean="0"/>
              <a:t>18/10/2024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75F3E-0B33-0B5D-B8BC-2F889CDA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41288-AA0E-A996-D5D9-447D1A97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D668-0F00-6747-8FCD-B428A4C7C2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460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4544-E2EC-C683-E97E-5BE1D6B30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92BFBA-ABBD-B9C7-7D96-33A81DEE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83DC-CD9F-AC4F-873D-B9D2E1A46361}" type="datetimeFigureOut">
              <a:rPr lang="en-AU" smtClean="0"/>
              <a:t>18/10/2024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86E7B-4491-442F-94DC-04398723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43FF0-F307-A63F-350D-2B8F072C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D668-0F00-6747-8FCD-B428A4C7C2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721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5836E-9155-912B-BEBA-E095EC9E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83DC-CD9F-AC4F-873D-B9D2E1A46361}" type="datetimeFigureOut">
              <a:rPr lang="en-AU" smtClean="0"/>
              <a:t>18/10/2024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AC1D9-65C9-D609-D7F7-25F83B71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B3910-321C-BE84-36C5-574323FC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D668-0F00-6747-8FCD-B428A4C7C2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831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1FB6F-EDCC-8DCD-0896-CE232034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2B857-835E-A963-C99B-EDA31A10C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F81C7-15F9-418B-E32E-C989173BF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8E827-49FD-23D6-E0E5-2E7C82A2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83DC-CD9F-AC4F-873D-B9D2E1A46361}" type="datetimeFigureOut">
              <a:rPr lang="en-AU" smtClean="0"/>
              <a:t>18/10/2024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656EC-99D8-C320-4BE3-47A586864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A6A6A-5820-AE42-59E7-B4E96D73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D668-0F00-6747-8FCD-B428A4C7C2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898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C9FFF-A65F-61C5-3A97-D51A0B25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9D196-0F0D-49A6-DCA2-ACDE6EFC3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8B0EA-AA0E-1EA0-3F70-CF20ECE5B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DE80E-3613-9D2D-955F-A19DFB4A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83DC-CD9F-AC4F-873D-B9D2E1A46361}" type="datetimeFigureOut">
              <a:rPr lang="en-AU" smtClean="0"/>
              <a:t>18/10/2024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CB984-1559-6BD5-5F53-AD58F3C6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22F5A-A9A4-8412-E113-632F14A0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D668-0F00-6747-8FCD-B428A4C7C2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358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71714-05A0-CCB6-CEDB-96B39155B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9EAA0-6774-1C6F-E7EF-0AC16E455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ABCA4-2DB4-0D11-BE08-6BC0EC2E3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E683DC-CD9F-AC4F-873D-B9D2E1A46361}" type="datetimeFigureOut">
              <a:rPr lang="en-AU" smtClean="0"/>
              <a:t>18/10/2024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D4412-0EC2-B047-A3BF-ED09D9140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2DD71-802B-0A40-4BCD-7DA670580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C7D668-0F00-6747-8FCD-B428A4C7C2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667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B8AE86-A8F8-0C9D-7737-0D83CBAD0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269565"/>
              </p:ext>
            </p:extLst>
          </p:nvPr>
        </p:nvGraphicFramePr>
        <p:xfrm>
          <a:off x="237744" y="210312"/>
          <a:ext cx="11832338" cy="630021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86957">
                  <a:extLst>
                    <a:ext uri="{9D8B030D-6E8A-4147-A177-3AD203B41FA5}">
                      <a16:colId xmlns:a16="http://schemas.microsoft.com/office/drawing/2014/main" val="2507590593"/>
                    </a:ext>
                  </a:extLst>
                </a:gridCol>
                <a:gridCol w="160976">
                  <a:extLst>
                    <a:ext uri="{9D8B030D-6E8A-4147-A177-3AD203B41FA5}">
                      <a16:colId xmlns:a16="http://schemas.microsoft.com/office/drawing/2014/main" val="1141115974"/>
                    </a:ext>
                  </a:extLst>
                </a:gridCol>
                <a:gridCol w="3113366">
                  <a:extLst>
                    <a:ext uri="{9D8B030D-6E8A-4147-A177-3AD203B41FA5}">
                      <a16:colId xmlns:a16="http://schemas.microsoft.com/office/drawing/2014/main" val="3365037150"/>
                    </a:ext>
                  </a:extLst>
                </a:gridCol>
                <a:gridCol w="1348860">
                  <a:extLst>
                    <a:ext uri="{9D8B030D-6E8A-4147-A177-3AD203B41FA5}">
                      <a16:colId xmlns:a16="http://schemas.microsoft.com/office/drawing/2014/main" val="2139048784"/>
                    </a:ext>
                  </a:extLst>
                </a:gridCol>
                <a:gridCol w="629289">
                  <a:extLst>
                    <a:ext uri="{9D8B030D-6E8A-4147-A177-3AD203B41FA5}">
                      <a16:colId xmlns:a16="http://schemas.microsoft.com/office/drawing/2014/main" val="1630421210"/>
                    </a:ext>
                  </a:extLst>
                </a:gridCol>
                <a:gridCol w="629289">
                  <a:extLst>
                    <a:ext uri="{9D8B030D-6E8A-4147-A177-3AD203B41FA5}">
                      <a16:colId xmlns:a16="http://schemas.microsoft.com/office/drawing/2014/main" val="3336908807"/>
                    </a:ext>
                  </a:extLst>
                </a:gridCol>
                <a:gridCol w="629289">
                  <a:extLst>
                    <a:ext uri="{9D8B030D-6E8A-4147-A177-3AD203B41FA5}">
                      <a16:colId xmlns:a16="http://schemas.microsoft.com/office/drawing/2014/main" val="692213962"/>
                    </a:ext>
                  </a:extLst>
                </a:gridCol>
                <a:gridCol w="629289">
                  <a:extLst>
                    <a:ext uri="{9D8B030D-6E8A-4147-A177-3AD203B41FA5}">
                      <a16:colId xmlns:a16="http://schemas.microsoft.com/office/drawing/2014/main" val="1593954404"/>
                    </a:ext>
                  </a:extLst>
                </a:gridCol>
                <a:gridCol w="629289">
                  <a:extLst>
                    <a:ext uri="{9D8B030D-6E8A-4147-A177-3AD203B41FA5}">
                      <a16:colId xmlns:a16="http://schemas.microsoft.com/office/drawing/2014/main" val="3107195384"/>
                    </a:ext>
                  </a:extLst>
                </a:gridCol>
                <a:gridCol w="629289">
                  <a:extLst>
                    <a:ext uri="{9D8B030D-6E8A-4147-A177-3AD203B41FA5}">
                      <a16:colId xmlns:a16="http://schemas.microsoft.com/office/drawing/2014/main" val="2551560413"/>
                    </a:ext>
                  </a:extLst>
                </a:gridCol>
                <a:gridCol w="629289">
                  <a:extLst>
                    <a:ext uri="{9D8B030D-6E8A-4147-A177-3AD203B41FA5}">
                      <a16:colId xmlns:a16="http://schemas.microsoft.com/office/drawing/2014/main" val="4073570523"/>
                    </a:ext>
                  </a:extLst>
                </a:gridCol>
                <a:gridCol w="629289">
                  <a:extLst>
                    <a:ext uri="{9D8B030D-6E8A-4147-A177-3AD203B41FA5}">
                      <a16:colId xmlns:a16="http://schemas.microsoft.com/office/drawing/2014/main" val="2327436450"/>
                    </a:ext>
                  </a:extLst>
                </a:gridCol>
                <a:gridCol w="629289">
                  <a:extLst>
                    <a:ext uri="{9D8B030D-6E8A-4147-A177-3AD203B41FA5}">
                      <a16:colId xmlns:a16="http://schemas.microsoft.com/office/drawing/2014/main" val="2644340952"/>
                    </a:ext>
                  </a:extLst>
                </a:gridCol>
                <a:gridCol w="629289">
                  <a:extLst>
                    <a:ext uri="{9D8B030D-6E8A-4147-A177-3AD203B41FA5}">
                      <a16:colId xmlns:a16="http://schemas.microsoft.com/office/drawing/2014/main" val="4072205841"/>
                    </a:ext>
                  </a:extLst>
                </a:gridCol>
                <a:gridCol w="629289">
                  <a:extLst>
                    <a:ext uri="{9D8B030D-6E8A-4147-A177-3AD203B41FA5}">
                      <a16:colId xmlns:a16="http://schemas.microsoft.com/office/drawing/2014/main" val="3165052133"/>
                    </a:ext>
                  </a:extLst>
                </a:gridCol>
              </a:tblGrid>
              <a:tr h="699409">
                <a:tc gridSpan="3">
                  <a:txBody>
                    <a:bodyPr/>
                    <a:lstStyle/>
                    <a:p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00" b="1" dirty="0">
                          <a:solidFill>
                            <a:schemeClr val="tx1"/>
                          </a:solidFill>
                          <a:latin typeface="+mn-lt"/>
                        </a:rPr>
                        <a:t>Assigned To</a:t>
                      </a:r>
                      <a:endParaRPr lang="en-AU" sz="1000" b="1" i="0" dirty="0">
                        <a:solidFill>
                          <a:schemeClr val="tx1"/>
                        </a:solidFill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Oct 8</a:t>
                      </a:r>
                      <a:endParaRPr lang="en-AU" sz="1000" b="1" i="0" dirty="0">
                        <a:solidFill>
                          <a:sysClr val="windowText" lastClr="000000"/>
                        </a:solidFill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Oct 11</a:t>
                      </a:r>
                      <a:endParaRPr lang="en-AU" sz="1000" b="1" i="0" dirty="0">
                        <a:solidFill>
                          <a:sysClr val="windowText" lastClr="000000"/>
                        </a:solidFill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Oct 14</a:t>
                      </a:r>
                      <a:endParaRPr lang="en-AU" sz="1000" b="1" i="0" dirty="0">
                        <a:solidFill>
                          <a:sysClr val="windowText" lastClr="000000"/>
                        </a:solidFill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Oct 17</a:t>
                      </a:r>
                      <a:endParaRPr lang="en-AU" sz="1000" b="1" i="0" dirty="0">
                        <a:solidFill>
                          <a:sysClr val="windowText" lastClr="000000"/>
                        </a:solidFill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Oct 20</a:t>
                      </a:r>
                      <a:endParaRPr lang="en-AU" sz="1000" b="1" i="0" dirty="0">
                        <a:solidFill>
                          <a:sysClr val="windowText" lastClr="000000"/>
                        </a:solidFill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Oct 23</a:t>
                      </a:r>
                      <a:endParaRPr lang="en-AU" sz="1000" b="1" i="0" dirty="0">
                        <a:solidFill>
                          <a:sysClr val="windowText" lastClr="000000"/>
                        </a:solidFill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Oct 26</a:t>
                      </a:r>
                      <a:endParaRPr lang="en-AU" sz="1000" b="1" i="0" dirty="0">
                        <a:solidFill>
                          <a:sysClr val="windowText" lastClr="000000"/>
                        </a:solidFill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Oct 29</a:t>
                      </a:r>
                      <a:endParaRPr lang="en-AU" sz="1000" b="1" i="0" dirty="0">
                        <a:solidFill>
                          <a:sysClr val="windowText" lastClr="000000"/>
                        </a:solidFill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Nov 1</a:t>
                      </a:r>
                      <a:endParaRPr lang="en-AU" sz="1000" b="1" i="0" dirty="0">
                        <a:solidFill>
                          <a:sysClr val="windowText" lastClr="000000"/>
                        </a:solidFill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Nov 4</a:t>
                      </a:r>
                      <a:endParaRPr lang="en-AU" sz="1000" b="1" i="0" dirty="0">
                        <a:solidFill>
                          <a:sysClr val="windowText" lastClr="000000"/>
                        </a:solidFill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Nov 8</a:t>
                      </a:r>
                      <a:endParaRPr lang="en-AU" sz="1000" b="1" i="0" dirty="0">
                        <a:solidFill>
                          <a:sysClr val="windowText" lastClr="000000"/>
                        </a:solidFill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720650"/>
                  </a:ext>
                </a:extLst>
              </a:tr>
              <a:tr h="398174">
                <a:tc gridSpan="3">
                  <a:txBody>
                    <a:bodyPr/>
                    <a:lstStyle/>
                    <a:p>
                      <a:r>
                        <a:rPr lang="en-AU" sz="1000" b="1" i="0" dirty="0">
                          <a:latin typeface="+mn-lt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Preparation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00" b="1" i="0" dirty="0">
                        <a:latin typeface="+mn-lt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978537"/>
                  </a:ext>
                </a:extLst>
              </a:tr>
              <a:tr h="398174">
                <a:tc>
                  <a:txBody>
                    <a:bodyPr/>
                    <a:lstStyle/>
                    <a:p>
                      <a:pPr lvl="0"/>
                      <a:endParaRPr lang="en-AU" sz="1000" b="0" i="0" dirty="0">
                        <a:latin typeface="+mn-lt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/>
                      <a:r>
                        <a:rPr lang="en-AU" sz="1000" b="0" dirty="0">
                          <a:latin typeface="+mn-lt"/>
                        </a:rPr>
                        <a:t>Select and acquire Data</a:t>
                      </a:r>
                      <a:endParaRPr lang="en-AU" sz="1000" b="0" i="0" dirty="0">
                        <a:latin typeface="+mn-lt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/>
                      <a:endParaRPr lang="en-AU" sz="1000" b="0" i="0" dirty="0">
                        <a:latin typeface="+mn-lt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AU" sz="1000" b="0" i="0" dirty="0">
                          <a:latin typeface="+mn-lt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Team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1" i="0" dirty="0">
                        <a:solidFill>
                          <a:schemeClr val="bg1"/>
                        </a:solidFill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132808"/>
                  </a:ext>
                </a:extLst>
              </a:tr>
              <a:tr h="398174">
                <a:tc>
                  <a:txBody>
                    <a:bodyPr/>
                    <a:lstStyle/>
                    <a:p>
                      <a:endParaRPr lang="en-AU" sz="1000" b="0" i="0" dirty="0">
                        <a:latin typeface="+mn-lt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AU" sz="1000" b="0" dirty="0">
                          <a:latin typeface="+mn-lt"/>
                        </a:rPr>
                        <a:t>Reformat and Clean Data</a:t>
                      </a:r>
                      <a:endParaRPr lang="en-AU" sz="1000" b="0" i="0" dirty="0">
                        <a:latin typeface="+mn-lt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sz="1000" b="0" i="0" dirty="0">
                        <a:latin typeface="+mn-lt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158973"/>
                  </a:ext>
                </a:extLst>
              </a:tr>
              <a:tr h="398174">
                <a:tc gridSpan="3">
                  <a:txBody>
                    <a:bodyPr/>
                    <a:lstStyle/>
                    <a:p>
                      <a:r>
                        <a:rPr lang="en-AU" sz="1000" b="1" dirty="0">
                          <a:latin typeface="+mn-lt"/>
                        </a:rPr>
                        <a:t>Analysis</a:t>
                      </a:r>
                      <a:endParaRPr lang="en-AU" sz="1000" b="1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00" b="1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24243"/>
                  </a:ext>
                </a:extLst>
              </a:tr>
              <a:tr h="398174">
                <a:tc gridSpan="2">
                  <a:txBody>
                    <a:bodyPr/>
                    <a:lstStyle/>
                    <a:p>
                      <a:pPr lvl="0"/>
                      <a:endParaRPr lang="en-AU" sz="1000" b="0" i="0" dirty="0">
                        <a:latin typeface="+mn-lt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/>
                      <a:r>
                        <a:rPr lang="en-US" sz="1000" b="0" dirty="0" err="1">
                          <a:latin typeface="+mn-lt"/>
                        </a:rPr>
                        <a:t>Analyse</a:t>
                      </a:r>
                      <a:r>
                        <a:rPr lang="en-US" sz="1000" b="0" dirty="0">
                          <a:latin typeface="+mn-lt"/>
                        </a:rPr>
                        <a:t> the variables/features</a:t>
                      </a:r>
                      <a:endParaRPr lang="en-AU" sz="1000" b="0" dirty="0">
                        <a:latin typeface="+mn-lt"/>
                      </a:endParaRPr>
                    </a:p>
                    <a:p>
                      <a:pPr lvl="0"/>
                      <a:r>
                        <a:rPr lang="en-AU" sz="1000" b="0" dirty="0">
                          <a:latin typeface="+mn-lt"/>
                        </a:rPr>
                        <a:t>Explore structure and dataset description</a:t>
                      </a:r>
                      <a:endParaRPr lang="en-AU" sz="1000" b="0" i="0" dirty="0">
                        <a:latin typeface="+mn-lt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000" b="0" dirty="0" err="1">
                          <a:latin typeface="+mn-lt"/>
                        </a:rPr>
                        <a:t>Analyse</a:t>
                      </a:r>
                      <a:r>
                        <a:rPr lang="en-US" sz="1000" b="0" dirty="0">
                          <a:latin typeface="+mn-lt"/>
                        </a:rPr>
                        <a:t> the variables/features</a:t>
                      </a:r>
                      <a:endParaRPr lang="en-AU" sz="1000" b="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468392"/>
                  </a:ext>
                </a:extLst>
              </a:tr>
              <a:tr h="398174">
                <a:tc gridSpan="2">
                  <a:txBody>
                    <a:bodyPr/>
                    <a:lstStyle/>
                    <a:p>
                      <a:pPr lvl="0"/>
                      <a:endParaRPr lang="en-AU" sz="1000" b="0" i="0" dirty="0">
                        <a:latin typeface="+mn-lt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/>
                      <a:r>
                        <a:rPr lang="en-AU" sz="1000" b="0" dirty="0">
                          <a:latin typeface="+mn-lt"/>
                        </a:rPr>
                        <a:t>Prepare and submit project plan and EDA</a:t>
                      </a:r>
                    </a:p>
                    <a:p>
                      <a:pPr lvl="0"/>
                      <a:endParaRPr lang="en-AU" sz="1000" b="0" i="0" dirty="0">
                        <a:latin typeface="+mn-lt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AU" sz="1000" b="0" dirty="0">
                          <a:latin typeface="+mn-lt"/>
                        </a:rPr>
                        <a:t>Prepare and submit project plan and EDA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1" i="0" dirty="0">
                        <a:solidFill>
                          <a:schemeClr val="bg1"/>
                        </a:solidFill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926864"/>
                  </a:ext>
                </a:extLst>
              </a:tr>
              <a:tr h="398174">
                <a:tc gridSpan="2">
                  <a:txBody>
                    <a:bodyPr/>
                    <a:lstStyle/>
                    <a:p>
                      <a:pPr lvl="0"/>
                      <a:endParaRPr lang="en-AU" sz="1000" b="0" i="0" dirty="0">
                        <a:latin typeface="+mn-lt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AU" sz="1000" b="0" dirty="0">
                          <a:latin typeface="+mn-lt"/>
                        </a:rPr>
                        <a:t>Fitting multiple models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1" i="0" dirty="0">
                        <a:solidFill>
                          <a:schemeClr val="bg1"/>
                        </a:solidFill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630332"/>
                  </a:ext>
                </a:extLst>
              </a:tr>
              <a:tr h="398174">
                <a:tc gridSpan="3">
                  <a:txBody>
                    <a:bodyPr/>
                    <a:lstStyle/>
                    <a:p>
                      <a:r>
                        <a:rPr lang="en-AU" sz="1000" b="1" dirty="0">
                          <a:latin typeface="+mn-lt"/>
                        </a:rPr>
                        <a:t>Reflection</a:t>
                      </a:r>
                      <a:endParaRPr lang="en-AU" sz="1000" b="1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00" b="1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397125"/>
                  </a:ext>
                </a:extLst>
              </a:tr>
              <a:tr h="424545">
                <a:tc gridSpan="2">
                  <a:txBody>
                    <a:bodyPr/>
                    <a:lstStyle/>
                    <a:p>
                      <a:pPr lvl="0"/>
                      <a:endParaRPr lang="en-AU" sz="1000" b="0" i="0" dirty="0">
                        <a:latin typeface="+mn-lt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dirty="0">
                          <a:latin typeface="+mn-lt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Compare model performance </a:t>
                      </a:r>
                      <a:endParaRPr lang="en-AU" sz="1000" b="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1" i="0" dirty="0">
                        <a:solidFill>
                          <a:schemeClr val="bg1"/>
                        </a:solidFill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5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416962"/>
                  </a:ext>
                </a:extLst>
              </a:tr>
              <a:tr h="398174">
                <a:tc gridSpan="2">
                  <a:txBody>
                    <a:bodyPr/>
                    <a:lstStyle/>
                    <a:p>
                      <a:pPr lvl="0"/>
                      <a:endParaRPr lang="en-AU" sz="1000" b="0" i="0" dirty="0">
                        <a:latin typeface="+mn-lt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/>
                      <a:r>
                        <a:rPr lang="en-US" sz="1000" b="0" i="0" dirty="0">
                          <a:latin typeface="+mn-lt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Select the best-performing model.</a:t>
                      </a:r>
                      <a:endParaRPr lang="en-AU" sz="1000" b="0" i="0" dirty="0">
                        <a:latin typeface="+mn-lt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000" b="0" i="0">
                          <a:latin typeface="+mn-lt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Select the best-performing model.</a:t>
                      </a:r>
                      <a:endParaRPr lang="en-AU" sz="1000" b="0" i="0" dirty="0">
                        <a:latin typeface="+mn-lt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1" i="0" dirty="0">
                        <a:solidFill>
                          <a:schemeClr val="bg1"/>
                        </a:solidFill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5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012880"/>
                  </a:ext>
                </a:extLst>
              </a:tr>
              <a:tr h="398174">
                <a:tc gridSpan="3">
                  <a:txBody>
                    <a:bodyPr/>
                    <a:lstStyle/>
                    <a:p>
                      <a:r>
                        <a:rPr lang="en-AU" sz="1000" b="1" dirty="0">
                          <a:latin typeface="+mn-lt"/>
                        </a:rPr>
                        <a:t>Dissemination</a:t>
                      </a:r>
                      <a:endParaRPr lang="en-AU" sz="1000" b="1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00" b="1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88760"/>
                  </a:ext>
                </a:extLst>
              </a:tr>
              <a:tr h="398174">
                <a:tc>
                  <a:txBody>
                    <a:bodyPr/>
                    <a:lstStyle/>
                    <a:p>
                      <a:pPr lvl="0"/>
                      <a:endParaRPr lang="en-AU" sz="1000" b="0" i="0" dirty="0">
                        <a:latin typeface="+mn-lt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/>
                      <a:r>
                        <a:rPr lang="en-AU" sz="1000" b="0" dirty="0">
                          <a:latin typeface="+mn-lt"/>
                        </a:rPr>
                        <a:t>Project Presentation</a:t>
                      </a:r>
                      <a:endParaRPr lang="en-AU" sz="1000" b="0" i="0" dirty="0">
                        <a:latin typeface="+mn-lt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/>
                      <a:endParaRPr lang="en-AU" sz="1000" b="0" i="0" dirty="0">
                        <a:latin typeface="+mn-lt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1" i="0" dirty="0">
                        <a:solidFill>
                          <a:schemeClr val="bg1"/>
                        </a:solidFill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508168"/>
                  </a:ext>
                </a:extLst>
              </a:tr>
              <a:tr h="398174">
                <a:tc>
                  <a:txBody>
                    <a:bodyPr/>
                    <a:lstStyle/>
                    <a:p>
                      <a:pPr lvl="0"/>
                      <a:endParaRPr lang="en-AU" sz="1000" b="0" i="0" dirty="0">
                        <a:latin typeface="+mn-lt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/>
                      <a:r>
                        <a:rPr lang="en-AU" sz="1000" b="0" dirty="0">
                          <a:latin typeface="+mn-lt"/>
                        </a:rPr>
                        <a:t>Final Report</a:t>
                      </a:r>
                      <a:endParaRPr lang="en-AU" sz="1000" b="0" i="0" dirty="0">
                        <a:latin typeface="+mn-lt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/>
                      <a:endParaRPr lang="en-AU" sz="1000" b="0" i="0" dirty="0">
                        <a:latin typeface="+mn-lt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1" i="0" dirty="0">
                        <a:solidFill>
                          <a:schemeClr val="bg1"/>
                        </a:solidFill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543011"/>
                  </a:ext>
                </a:extLst>
              </a:tr>
              <a:tr h="398174">
                <a:tc>
                  <a:txBody>
                    <a:bodyPr/>
                    <a:lstStyle/>
                    <a:p>
                      <a:pPr lvl="0"/>
                      <a:endParaRPr lang="en-AU" sz="1000" b="0" i="0" dirty="0">
                        <a:latin typeface="+mn-lt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/>
                      <a:r>
                        <a:rPr lang="en-AU" sz="1000" b="0" i="0" dirty="0">
                          <a:latin typeface="+mn-lt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Project Retrospective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1" i="0" dirty="0">
                        <a:solidFill>
                          <a:schemeClr val="bg1"/>
                        </a:solidFill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000" b="0" i="0" dirty="0">
                        <a:latin typeface="+mn-lt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763213"/>
                  </a:ext>
                </a:extLst>
              </a:tr>
            </a:tbl>
          </a:graphicData>
        </a:graphic>
      </p:graphicFrame>
      <p:pic>
        <p:nvPicPr>
          <p:cNvPr id="9" name="Graphic 8" descr="Badge New with solid fill">
            <a:extLst>
              <a:ext uri="{FF2B5EF4-FFF2-40B4-BE49-F238E27FC236}">
                <a16:creationId xmlns:a16="http://schemas.microsoft.com/office/drawing/2014/main" id="{498A6B9E-DC0B-AE21-541E-2AF277DF6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1927" y="3429000"/>
            <a:ext cx="198783" cy="198783"/>
          </a:xfrm>
          <a:prstGeom prst="rect">
            <a:avLst/>
          </a:prstGeom>
        </p:spPr>
      </p:pic>
      <p:pic>
        <p:nvPicPr>
          <p:cNvPr id="10" name="Graphic 9" descr="Badge New with solid fill">
            <a:extLst>
              <a:ext uri="{FF2B5EF4-FFF2-40B4-BE49-F238E27FC236}">
                <a16:creationId xmlns:a16="http://schemas.microsoft.com/office/drawing/2014/main" id="{599176C3-DBA2-04DB-3707-3DAF22E35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1395" y="6101707"/>
            <a:ext cx="198783" cy="198783"/>
          </a:xfrm>
          <a:prstGeom prst="rect">
            <a:avLst/>
          </a:prstGeom>
        </p:spPr>
      </p:pic>
      <p:pic>
        <p:nvPicPr>
          <p:cNvPr id="5" name="Graphic 4" descr="Badge New with solid fill">
            <a:extLst>
              <a:ext uri="{FF2B5EF4-FFF2-40B4-BE49-F238E27FC236}">
                <a16:creationId xmlns:a16="http://schemas.microsoft.com/office/drawing/2014/main" id="{CBEAB94D-013C-519B-08E5-901AD09B0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267" y="5712843"/>
            <a:ext cx="198783" cy="19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2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dehelper - 150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335C67"/>
      </a:accent1>
      <a:accent2>
        <a:srgbClr val="99A88C"/>
      </a:accent2>
      <a:accent3>
        <a:srgbClr val="FFF3B0"/>
      </a:accent3>
      <a:accent4>
        <a:srgbClr val="E09F3E"/>
      </a:accent4>
      <a:accent5>
        <a:srgbClr val="9E2E2B"/>
      </a:accent5>
      <a:accent6>
        <a:srgbClr val="540B0E"/>
      </a:accent6>
      <a:hlink>
        <a:srgbClr val="212121"/>
      </a:hlink>
      <a:folHlink>
        <a:srgbClr val="42424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66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Bijo Babu Varghese</dc:creator>
  <cp:lastModifiedBy>Hong Fu</cp:lastModifiedBy>
  <cp:revision>2</cp:revision>
  <dcterms:created xsi:type="dcterms:W3CDTF">2024-10-17T08:38:20Z</dcterms:created>
  <dcterms:modified xsi:type="dcterms:W3CDTF">2024-10-18T07:39:41Z</dcterms:modified>
</cp:coreProperties>
</file>