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23-7C42-4DA2-A76D-056C94E07C8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59EF-50AD-4B96-9251-12176DF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uyanger.oss-cn-beijing.aliyuncs.com/The-Precision-Recall-PR-curve-The-blue-curve-is-the-result-of-our-method-on-the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4" y="482880"/>
            <a:ext cx="7572375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2071" y="4939553"/>
            <a:ext cx="10040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ResNET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2071" y="5155614"/>
            <a:ext cx="6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ResNET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2071" y="492162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MobileNET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9179856" y="824752"/>
            <a:ext cx="134471" cy="13447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43364" y="1264023"/>
            <a:ext cx="134471" cy="134471"/>
          </a:xfrm>
          <a:prstGeom prst="ellipse">
            <a:avLst/>
          </a:prstGeom>
          <a:solidFill>
            <a:schemeClr val="bg1"/>
          </a:solidFill>
          <a:ln w="28575">
            <a:solidFill>
              <a:srgbClr val="AD0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5" idx="2"/>
          </p:cNvCxnSpPr>
          <p:nvPr/>
        </p:nvCxnSpPr>
        <p:spPr>
          <a:xfrm>
            <a:off x="3030583" y="1322293"/>
            <a:ext cx="5512781" cy="89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30583" y="868969"/>
            <a:ext cx="6149273" cy="3198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8614597" y="1378801"/>
            <a:ext cx="19693" cy="4586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9257204" y="927081"/>
            <a:ext cx="21632" cy="50382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Bijon Guha (RBEI/EDS2)</dc:creator>
  <cp:lastModifiedBy>Bijon Guha (RBEI/EDS2)</cp:lastModifiedBy>
  <cp:revision>4</cp:revision>
  <dcterms:created xsi:type="dcterms:W3CDTF">2020-07-20T13:11:20Z</dcterms:created>
  <dcterms:modified xsi:type="dcterms:W3CDTF">2020-07-20T18:51:21Z</dcterms:modified>
</cp:coreProperties>
</file>