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3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2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1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8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5876-4C67-47B6-8B27-3C739DB788DC}" type="datetimeFigureOut">
              <a:rPr lang="en-US" smtClean="0"/>
              <a:t>25-Sep-19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C1843-0481-412E-AE73-2399BC9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image" Target="../media/image1.jpg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26" Type="http://schemas.openxmlformats.org/officeDocument/2006/relationships/image" Target="../media/image4.jpe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image" Target="../media/image2.emf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image" Target="../media/image3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4.xml"/><Relationship Id="rId7" Type="http://schemas.openxmlformats.org/officeDocument/2006/relationships/image" Target="../media/image2.emf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29.xml"/><Relationship Id="rId7" Type="http://schemas.openxmlformats.org/officeDocument/2006/relationships/image" Target="../media/image2.emf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9" Type="http://schemas.openxmlformats.org/officeDocument/2006/relationships/hyperlink" Target="https://emojipedia.org/heavy-check-mar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" y="0"/>
            <a:ext cx="12192314" cy="685835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964" y="6073573"/>
            <a:ext cx="1216691" cy="63939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540" y="0"/>
            <a:ext cx="143970" cy="6858353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" name="Picture 10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1" b="7831"/>
          <a:stretch/>
        </p:blipFill>
        <p:spPr>
          <a:xfrm>
            <a:off x="198" y="1"/>
            <a:ext cx="12189134" cy="6857999"/>
          </a:xfrm>
          <a:prstGeom prst="rect">
            <a:avLst/>
          </a:prstGeom>
        </p:spPr>
      </p:pic>
      <p:cxnSp>
        <p:nvCxnSpPr>
          <p:cNvPr id="18" name="Straight Connector 17"/>
          <p:cNvCxnSpPr>
            <a:stCxn id="8" idx="6"/>
          </p:cNvCxnSpPr>
          <p:nvPr>
            <p:custDataLst>
              <p:tags r:id="rId6"/>
            </p:custDataLst>
          </p:nvPr>
        </p:nvCxnSpPr>
        <p:spPr>
          <a:xfrm>
            <a:off x="1051923" y="642221"/>
            <a:ext cx="1429645" cy="82571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7"/>
            <a:endCxn id="10" idx="2"/>
          </p:cNvCxnSpPr>
          <p:nvPr>
            <p:custDataLst>
              <p:tags r:id="rId7"/>
            </p:custDataLst>
          </p:nvPr>
        </p:nvCxnSpPr>
        <p:spPr>
          <a:xfrm flipV="1">
            <a:off x="2907727" y="394197"/>
            <a:ext cx="2111494" cy="107102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17" idx="0"/>
          </p:cNvCxnSpPr>
          <p:nvPr>
            <p:custDataLst>
              <p:tags r:id="rId8"/>
            </p:custDataLst>
          </p:nvPr>
        </p:nvCxnSpPr>
        <p:spPr>
          <a:xfrm flipH="1">
            <a:off x="656294" y="927517"/>
            <a:ext cx="110334" cy="410667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7"/>
            <a:endCxn id="9" idx="3"/>
          </p:cNvCxnSpPr>
          <p:nvPr>
            <p:custDataLst>
              <p:tags r:id="rId9"/>
            </p:custDataLst>
          </p:nvPr>
        </p:nvCxnSpPr>
        <p:spPr>
          <a:xfrm flipV="1">
            <a:off x="858028" y="1868685"/>
            <a:ext cx="1646231" cy="324907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6"/>
            <a:endCxn id="16" idx="2"/>
          </p:cNvCxnSpPr>
          <p:nvPr>
            <p:custDataLst>
              <p:tags r:id="rId10"/>
            </p:custDataLst>
          </p:nvPr>
        </p:nvCxnSpPr>
        <p:spPr>
          <a:xfrm flipV="1">
            <a:off x="941589" y="4152380"/>
            <a:ext cx="2019703" cy="11671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0"/>
            <a:endCxn id="9" idx="5"/>
          </p:cNvCxnSpPr>
          <p:nvPr>
            <p:custDataLst>
              <p:tags r:id="rId11"/>
            </p:custDataLst>
          </p:nvPr>
        </p:nvCxnSpPr>
        <p:spPr>
          <a:xfrm flipH="1" flipV="1">
            <a:off x="2907727" y="1868686"/>
            <a:ext cx="338860" cy="19983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6" idx="5"/>
            <a:endCxn id="25" idx="1"/>
          </p:cNvCxnSpPr>
          <p:nvPr>
            <p:custDataLst>
              <p:tags r:id="rId12"/>
            </p:custDataLst>
          </p:nvPr>
        </p:nvCxnSpPr>
        <p:spPr>
          <a:xfrm>
            <a:off x="3448322" y="4354114"/>
            <a:ext cx="973600" cy="188259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6"/>
            <a:endCxn id="24" idx="2"/>
          </p:cNvCxnSpPr>
          <p:nvPr>
            <p:custDataLst>
              <p:tags r:id="rId13"/>
            </p:custDataLst>
          </p:nvPr>
        </p:nvCxnSpPr>
        <p:spPr>
          <a:xfrm>
            <a:off x="3531883" y="4152380"/>
            <a:ext cx="1830853" cy="846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0" idx="4"/>
          </p:cNvCxnSpPr>
          <p:nvPr>
            <p:custDataLst>
              <p:tags r:id="rId14"/>
            </p:custDataLst>
          </p:nvPr>
        </p:nvCxnSpPr>
        <p:spPr>
          <a:xfrm flipH="1" flipV="1">
            <a:off x="5304516" y="679492"/>
            <a:ext cx="488370" cy="309061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6"/>
            <a:endCxn id="11" idx="1"/>
          </p:cNvCxnSpPr>
          <p:nvPr>
            <p:custDataLst>
              <p:tags r:id="rId15"/>
            </p:custDataLst>
          </p:nvPr>
        </p:nvCxnSpPr>
        <p:spPr>
          <a:xfrm>
            <a:off x="5589812" y="394196"/>
            <a:ext cx="2282283" cy="16698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7"/>
            <a:endCxn id="11" idx="3"/>
          </p:cNvCxnSpPr>
          <p:nvPr>
            <p:custDataLst>
              <p:tags r:id="rId16"/>
            </p:custDataLst>
          </p:nvPr>
        </p:nvCxnSpPr>
        <p:spPr>
          <a:xfrm flipV="1">
            <a:off x="6127466" y="2467546"/>
            <a:ext cx="1744629" cy="145276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7"/>
            <a:endCxn id="13" idx="2"/>
          </p:cNvCxnSpPr>
          <p:nvPr>
            <p:custDataLst>
              <p:tags r:id="rId17"/>
            </p:custDataLst>
          </p:nvPr>
        </p:nvCxnSpPr>
        <p:spPr>
          <a:xfrm flipV="1">
            <a:off x="8275563" y="546636"/>
            <a:ext cx="2776299" cy="15174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4"/>
            <a:endCxn id="12" idx="0"/>
          </p:cNvCxnSpPr>
          <p:nvPr>
            <p:custDataLst>
              <p:tags r:id="rId18"/>
            </p:custDataLst>
          </p:nvPr>
        </p:nvCxnSpPr>
        <p:spPr>
          <a:xfrm flipH="1">
            <a:off x="10727400" y="831931"/>
            <a:ext cx="609757" cy="21055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1"/>
            <a:endCxn id="11" idx="5"/>
          </p:cNvCxnSpPr>
          <p:nvPr>
            <p:custDataLst>
              <p:tags r:id="rId19"/>
            </p:custDataLst>
          </p:nvPr>
        </p:nvCxnSpPr>
        <p:spPr>
          <a:xfrm flipH="1" flipV="1">
            <a:off x="8275563" y="2467545"/>
            <a:ext cx="1744712" cy="32821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6"/>
            <a:endCxn id="14" idx="2"/>
          </p:cNvCxnSpPr>
          <p:nvPr>
            <p:custDataLst>
              <p:tags r:id="rId20"/>
            </p:custDataLst>
          </p:nvPr>
        </p:nvCxnSpPr>
        <p:spPr>
          <a:xfrm>
            <a:off x="8130466" y="5634428"/>
            <a:ext cx="1806248" cy="31698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1"/>
            <a:endCxn id="24" idx="5"/>
          </p:cNvCxnSpPr>
          <p:nvPr>
            <p:custDataLst>
              <p:tags r:id="rId21"/>
            </p:custDataLst>
          </p:nvPr>
        </p:nvCxnSpPr>
        <p:spPr>
          <a:xfrm flipH="1" flipV="1">
            <a:off x="6127466" y="4553829"/>
            <a:ext cx="1515970" cy="8788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5" idx="0"/>
            <a:endCxn id="11" idx="4"/>
          </p:cNvCxnSpPr>
          <p:nvPr>
            <p:custDataLst>
              <p:tags r:id="rId22"/>
            </p:custDataLst>
          </p:nvPr>
        </p:nvCxnSpPr>
        <p:spPr>
          <a:xfrm flipV="1">
            <a:off x="7845170" y="2551107"/>
            <a:ext cx="228659" cy="27980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7"/>
            <a:endCxn id="24" idx="4"/>
          </p:cNvCxnSpPr>
          <p:nvPr>
            <p:custDataLst>
              <p:tags r:id="rId23"/>
            </p:custDataLst>
          </p:nvPr>
        </p:nvCxnSpPr>
        <p:spPr>
          <a:xfrm flipV="1">
            <a:off x="4856085" y="4685037"/>
            <a:ext cx="954620" cy="155167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>
            <p:custDataLst>
              <p:tags r:id="rId24"/>
            </p:custDataLst>
          </p:nvPr>
        </p:nvSpPr>
        <p:spPr>
          <a:xfrm>
            <a:off x="1160543" y="2937495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/>
          <p:nvPr>
            <p:custDataLst>
              <p:tags r:id="rId25"/>
            </p:custDataLst>
          </p:nvPr>
        </p:nvSpPr>
        <p:spPr>
          <a:xfrm>
            <a:off x="1487008" y="4348154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>
            <p:custDataLst>
              <p:tags r:id="rId26"/>
            </p:custDataLst>
          </p:nvPr>
        </p:nvSpPr>
        <p:spPr>
          <a:xfrm>
            <a:off x="2566618" y="3175923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/>
          <p:nvPr>
            <p:custDataLst>
              <p:tags r:id="rId27"/>
            </p:custDataLst>
          </p:nvPr>
        </p:nvSpPr>
        <p:spPr>
          <a:xfrm>
            <a:off x="3783512" y="1803861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2" name="Oval 41"/>
          <p:cNvSpPr/>
          <p:nvPr>
            <p:custDataLst>
              <p:tags r:id="rId28"/>
            </p:custDataLst>
          </p:nvPr>
        </p:nvSpPr>
        <p:spPr>
          <a:xfrm>
            <a:off x="4312610" y="1947790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/>
          <p:nvPr>
            <p:custDataLst>
              <p:tags r:id="rId29"/>
            </p:custDataLst>
          </p:nvPr>
        </p:nvSpPr>
        <p:spPr>
          <a:xfrm>
            <a:off x="3750807" y="2888599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/>
          <p:nvPr>
            <p:custDataLst>
              <p:tags r:id="rId30"/>
            </p:custDataLst>
          </p:nvPr>
        </p:nvSpPr>
        <p:spPr>
          <a:xfrm>
            <a:off x="4800096" y="3498489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5" name="Oval 44"/>
          <p:cNvSpPr/>
          <p:nvPr>
            <p:custDataLst>
              <p:tags r:id="rId31"/>
            </p:custDataLst>
          </p:nvPr>
        </p:nvSpPr>
        <p:spPr>
          <a:xfrm>
            <a:off x="4848009" y="4956954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>
            <p:custDataLst>
              <p:tags r:id="rId32"/>
            </p:custDataLst>
          </p:nvPr>
        </p:nvSpPr>
        <p:spPr>
          <a:xfrm>
            <a:off x="5992051" y="5397302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>
            <p:custDataLst>
              <p:tags r:id="rId33"/>
            </p:custDataLst>
          </p:nvPr>
        </p:nvSpPr>
        <p:spPr>
          <a:xfrm>
            <a:off x="7104068" y="4244777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/>
          <p:nvPr>
            <p:custDataLst>
              <p:tags r:id="rId34"/>
            </p:custDataLst>
          </p:nvPr>
        </p:nvSpPr>
        <p:spPr>
          <a:xfrm>
            <a:off x="8518062" y="4505996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49" name="Oval 48"/>
          <p:cNvSpPr/>
          <p:nvPr>
            <p:custDataLst>
              <p:tags r:id="rId35"/>
            </p:custDataLst>
          </p:nvPr>
        </p:nvSpPr>
        <p:spPr>
          <a:xfrm>
            <a:off x="9297457" y="3420906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50" name="Oval 49"/>
          <p:cNvSpPr/>
          <p:nvPr>
            <p:custDataLst>
              <p:tags r:id="rId36"/>
            </p:custDataLst>
          </p:nvPr>
        </p:nvSpPr>
        <p:spPr>
          <a:xfrm>
            <a:off x="11008241" y="4194724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51" name="Oval 50"/>
          <p:cNvSpPr/>
          <p:nvPr>
            <p:custDataLst>
              <p:tags r:id="rId37"/>
            </p:custDataLst>
          </p:nvPr>
        </p:nvSpPr>
        <p:spPr>
          <a:xfrm>
            <a:off x="9977768" y="2027683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>
            <p:custDataLst>
              <p:tags r:id="rId38"/>
            </p:custDataLst>
          </p:nvPr>
        </p:nvSpPr>
        <p:spPr>
          <a:xfrm>
            <a:off x="6059057" y="2086770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53" name="Oval 52"/>
          <p:cNvSpPr/>
          <p:nvPr>
            <p:custDataLst>
              <p:tags r:id="rId39"/>
            </p:custDataLst>
          </p:nvPr>
        </p:nvSpPr>
        <p:spPr>
          <a:xfrm>
            <a:off x="5214290" y="2504034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>
            <a:stCxn id="38" idx="0"/>
          </p:cNvCxnSpPr>
          <p:nvPr>
            <p:custDataLst>
              <p:tags r:id="rId40"/>
            </p:custDataLst>
          </p:nvPr>
        </p:nvCxnSpPr>
        <p:spPr>
          <a:xfrm flipH="1" flipV="1">
            <a:off x="766628" y="679492"/>
            <a:ext cx="444729" cy="2258003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8" idx="4"/>
          </p:cNvCxnSpPr>
          <p:nvPr>
            <p:custDataLst>
              <p:tags r:id="rId41"/>
            </p:custDataLst>
          </p:nvPr>
        </p:nvCxnSpPr>
        <p:spPr>
          <a:xfrm flipH="1">
            <a:off x="719438" y="3039121"/>
            <a:ext cx="491918" cy="2182068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39" idx="0"/>
            <a:endCxn id="38" idx="5"/>
          </p:cNvCxnSpPr>
          <p:nvPr>
            <p:custDataLst>
              <p:tags r:id="rId42"/>
            </p:custDataLst>
          </p:nvPr>
        </p:nvCxnSpPr>
        <p:spPr>
          <a:xfrm flipH="1" flipV="1">
            <a:off x="1247286" y="3024238"/>
            <a:ext cx="290535" cy="1323916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40" idx="3"/>
          </p:cNvCxnSpPr>
          <p:nvPr>
            <p:custDataLst>
              <p:tags r:id="rId43"/>
            </p:custDataLst>
          </p:nvPr>
        </p:nvCxnSpPr>
        <p:spPr>
          <a:xfrm flipV="1">
            <a:off x="1576529" y="3262666"/>
            <a:ext cx="1004972" cy="1091447"/>
          </a:xfrm>
          <a:prstGeom prst="line">
            <a:avLst/>
          </a:prstGeom>
          <a:ln w="9525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6" idx="1"/>
            <a:endCxn id="40" idx="5"/>
          </p:cNvCxnSpPr>
          <p:nvPr>
            <p:custDataLst>
              <p:tags r:id="rId44"/>
            </p:custDataLst>
          </p:nvPr>
        </p:nvCxnSpPr>
        <p:spPr>
          <a:xfrm flipH="1" flipV="1">
            <a:off x="2653361" y="3262666"/>
            <a:ext cx="391492" cy="687979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>
            <p:custDataLst>
              <p:tags r:id="rId45"/>
            </p:custDataLst>
          </p:nvPr>
        </p:nvSpPr>
        <p:spPr>
          <a:xfrm>
            <a:off x="2167804" y="2581192"/>
            <a:ext cx="101626" cy="101626"/>
          </a:xfrm>
          <a:prstGeom prst="ellipse">
            <a:avLst/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cxnSp>
        <p:nvCxnSpPr>
          <p:cNvPr id="60" name="Straight Connector 59"/>
          <p:cNvCxnSpPr>
            <a:stCxn id="40" idx="1"/>
            <a:endCxn id="59" idx="5"/>
          </p:cNvCxnSpPr>
          <p:nvPr>
            <p:custDataLst>
              <p:tags r:id="rId46"/>
            </p:custDataLst>
          </p:nvPr>
        </p:nvCxnSpPr>
        <p:spPr>
          <a:xfrm flipH="1" flipV="1">
            <a:off x="2254548" y="2667935"/>
            <a:ext cx="326953" cy="52287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9" idx="1"/>
            <a:endCxn id="8" idx="5"/>
          </p:cNvCxnSpPr>
          <p:nvPr>
            <p:custDataLst>
              <p:tags r:id="rId47"/>
            </p:custDataLst>
          </p:nvPr>
        </p:nvCxnSpPr>
        <p:spPr>
          <a:xfrm flipH="1" flipV="1">
            <a:off x="968361" y="843955"/>
            <a:ext cx="1214326" cy="175212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8" idx="6"/>
            <a:endCxn id="59" idx="2"/>
          </p:cNvCxnSpPr>
          <p:nvPr>
            <p:custDataLst>
              <p:tags r:id="rId48"/>
            </p:custDataLst>
          </p:nvPr>
        </p:nvCxnSpPr>
        <p:spPr>
          <a:xfrm flipV="1">
            <a:off x="1262169" y="2632005"/>
            <a:ext cx="905635" cy="356303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9" idx="3"/>
          </p:cNvCxnSpPr>
          <p:nvPr>
            <p:custDataLst>
              <p:tags r:id="rId49"/>
            </p:custDataLst>
          </p:nvPr>
        </p:nvCxnSpPr>
        <p:spPr>
          <a:xfrm flipH="1">
            <a:off x="782277" y="4434897"/>
            <a:ext cx="719614" cy="79751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7"/>
            <a:endCxn id="9" idx="4"/>
          </p:cNvCxnSpPr>
          <p:nvPr>
            <p:custDataLst>
              <p:tags r:id="rId50"/>
            </p:custDataLst>
          </p:nvPr>
        </p:nvCxnSpPr>
        <p:spPr>
          <a:xfrm flipV="1">
            <a:off x="2254548" y="1952247"/>
            <a:ext cx="451445" cy="643828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6" idx="7"/>
            <a:endCxn id="43" idx="4"/>
          </p:cNvCxnSpPr>
          <p:nvPr>
            <p:custDataLst>
              <p:tags r:id="rId51"/>
            </p:custDataLst>
          </p:nvPr>
        </p:nvCxnSpPr>
        <p:spPr>
          <a:xfrm flipV="1">
            <a:off x="3448322" y="2990225"/>
            <a:ext cx="353299" cy="96042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6"/>
            <a:endCxn id="41" idx="2"/>
          </p:cNvCxnSpPr>
          <p:nvPr>
            <p:custDataLst>
              <p:tags r:id="rId52"/>
            </p:custDataLst>
          </p:nvPr>
        </p:nvCxnSpPr>
        <p:spPr>
          <a:xfrm>
            <a:off x="2991288" y="1666952"/>
            <a:ext cx="792224" cy="187723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3" idx="0"/>
            <a:endCxn id="41" idx="4"/>
          </p:cNvCxnSpPr>
          <p:nvPr>
            <p:custDataLst>
              <p:tags r:id="rId53"/>
            </p:custDataLst>
          </p:nvPr>
        </p:nvCxnSpPr>
        <p:spPr>
          <a:xfrm flipV="1">
            <a:off x="3801620" y="1905487"/>
            <a:ext cx="32705" cy="983112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1" idx="6"/>
            <a:endCxn id="42" idx="1"/>
          </p:cNvCxnSpPr>
          <p:nvPr>
            <p:custDataLst>
              <p:tags r:id="rId54"/>
            </p:custDataLst>
          </p:nvPr>
        </p:nvCxnSpPr>
        <p:spPr>
          <a:xfrm>
            <a:off x="3885139" y="1854674"/>
            <a:ext cx="442355" cy="107999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4"/>
          </p:cNvCxnSpPr>
          <p:nvPr>
            <p:custDataLst>
              <p:tags r:id="rId55"/>
            </p:custDataLst>
          </p:nvPr>
        </p:nvCxnSpPr>
        <p:spPr>
          <a:xfrm flipV="1">
            <a:off x="3846286" y="2049416"/>
            <a:ext cx="517137" cy="853553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2" idx="7"/>
            <a:endCxn id="10" idx="3"/>
          </p:cNvCxnSpPr>
          <p:nvPr>
            <p:custDataLst>
              <p:tags r:id="rId56"/>
            </p:custDataLst>
          </p:nvPr>
        </p:nvCxnSpPr>
        <p:spPr>
          <a:xfrm flipV="1">
            <a:off x="4399354" y="595930"/>
            <a:ext cx="703429" cy="1366743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2" idx="5"/>
            <a:endCxn id="53" idx="1"/>
          </p:cNvCxnSpPr>
          <p:nvPr>
            <p:custDataLst>
              <p:tags r:id="rId57"/>
            </p:custDataLst>
          </p:nvPr>
        </p:nvCxnSpPr>
        <p:spPr>
          <a:xfrm>
            <a:off x="4399354" y="2034534"/>
            <a:ext cx="829819" cy="484383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4" idx="0"/>
            <a:endCxn id="53" idx="3"/>
          </p:cNvCxnSpPr>
          <p:nvPr>
            <p:custDataLst>
              <p:tags r:id="rId58"/>
            </p:custDataLst>
          </p:nvPr>
        </p:nvCxnSpPr>
        <p:spPr>
          <a:xfrm flipV="1">
            <a:off x="4850909" y="2590778"/>
            <a:ext cx="378264" cy="907711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44" idx="2"/>
          </p:cNvCxnSpPr>
          <p:nvPr>
            <p:custDataLst>
              <p:tags r:id="rId59"/>
            </p:custDataLst>
          </p:nvPr>
        </p:nvCxnSpPr>
        <p:spPr>
          <a:xfrm>
            <a:off x="3845580" y="2974250"/>
            <a:ext cx="954516" cy="575052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24" idx="1"/>
            <a:endCxn id="44" idx="5"/>
          </p:cNvCxnSpPr>
          <p:nvPr>
            <p:custDataLst>
              <p:tags r:id="rId60"/>
            </p:custDataLst>
          </p:nvPr>
        </p:nvCxnSpPr>
        <p:spPr>
          <a:xfrm flipH="1" flipV="1">
            <a:off x="4886840" y="3585233"/>
            <a:ext cx="607104" cy="335074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7"/>
            <a:endCxn id="52" idx="2"/>
          </p:cNvCxnSpPr>
          <p:nvPr>
            <p:custDataLst>
              <p:tags r:id="rId61"/>
            </p:custDataLst>
          </p:nvPr>
        </p:nvCxnSpPr>
        <p:spPr>
          <a:xfrm flipV="1">
            <a:off x="5301033" y="2137583"/>
            <a:ext cx="758024" cy="381334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1"/>
            <a:endCxn id="52" idx="5"/>
          </p:cNvCxnSpPr>
          <p:nvPr>
            <p:custDataLst>
              <p:tags r:id="rId62"/>
            </p:custDataLst>
          </p:nvPr>
        </p:nvCxnSpPr>
        <p:spPr>
          <a:xfrm flipH="1" flipV="1">
            <a:off x="6145801" y="2173514"/>
            <a:ext cx="973150" cy="2086145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2" idx="0"/>
            <a:endCxn id="10" idx="5"/>
          </p:cNvCxnSpPr>
          <p:nvPr>
            <p:custDataLst>
              <p:tags r:id="rId63"/>
            </p:custDataLst>
          </p:nvPr>
        </p:nvCxnSpPr>
        <p:spPr>
          <a:xfrm flipH="1" flipV="1">
            <a:off x="5506250" y="595931"/>
            <a:ext cx="603620" cy="149084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11" idx="2"/>
          </p:cNvCxnSpPr>
          <p:nvPr>
            <p:custDataLst>
              <p:tags r:id="rId64"/>
            </p:custDataLst>
          </p:nvPr>
        </p:nvCxnSpPr>
        <p:spPr>
          <a:xfrm>
            <a:off x="6159514" y="2129309"/>
            <a:ext cx="1629019" cy="136502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5" idx="7"/>
            <a:endCxn id="24" idx="3"/>
          </p:cNvCxnSpPr>
          <p:nvPr>
            <p:custDataLst>
              <p:tags r:id="rId65"/>
            </p:custDataLst>
          </p:nvPr>
        </p:nvCxnSpPr>
        <p:spPr>
          <a:xfrm flipV="1">
            <a:off x="4934753" y="4553829"/>
            <a:ext cx="559190" cy="418008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5" idx="0"/>
            <a:endCxn id="44" idx="4"/>
          </p:cNvCxnSpPr>
          <p:nvPr>
            <p:custDataLst>
              <p:tags r:id="rId66"/>
            </p:custDataLst>
          </p:nvPr>
        </p:nvCxnSpPr>
        <p:spPr>
          <a:xfrm flipH="1" flipV="1">
            <a:off x="4850909" y="3600116"/>
            <a:ext cx="47913" cy="1356839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5" idx="5"/>
            <a:endCxn id="46" idx="2"/>
          </p:cNvCxnSpPr>
          <p:nvPr>
            <p:custDataLst>
              <p:tags r:id="rId67"/>
            </p:custDataLst>
          </p:nvPr>
        </p:nvCxnSpPr>
        <p:spPr>
          <a:xfrm>
            <a:off x="4934752" y="5043698"/>
            <a:ext cx="1057299" cy="40441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25" idx="0"/>
          </p:cNvCxnSpPr>
          <p:nvPr>
            <p:custDataLst>
              <p:tags r:id="rId68"/>
            </p:custDataLst>
          </p:nvPr>
        </p:nvCxnSpPr>
        <p:spPr>
          <a:xfrm flipH="1">
            <a:off x="4639004" y="5034195"/>
            <a:ext cx="215670" cy="111259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6" idx="6"/>
            <a:endCxn id="15" idx="2"/>
          </p:cNvCxnSpPr>
          <p:nvPr>
            <p:custDataLst>
              <p:tags r:id="rId69"/>
            </p:custDataLst>
          </p:nvPr>
        </p:nvCxnSpPr>
        <p:spPr>
          <a:xfrm>
            <a:off x="6093677" y="5448115"/>
            <a:ext cx="1466197" cy="186312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>
            <p:custDataLst>
              <p:tags r:id="rId70"/>
            </p:custDataLst>
          </p:nvPr>
        </p:nvCxnSpPr>
        <p:spPr>
          <a:xfrm flipH="1" flipV="1">
            <a:off x="5991346" y="4605465"/>
            <a:ext cx="51519" cy="790426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>
            <p:custDataLst>
              <p:tags r:id="rId71"/>
            </p:custDataLst>
          </p:nvPr>
        </p:nvCxnSpPr>
        <p:spPr>
          <a:xfrm>
            <a:off x="7187351" y="4333196"/>
            <a:ext cx="592158" cy="115084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47" idx="2"/>
            <a:endCxn id="24" idx="6"/>
          </p:cNvCxnSpPr>
          <p:nvPr>
            <p:custDataLst>
              <p:tags r:id="rId72"/>
            </p:custDataLst>
          </p:nvPr>
        </p:nvCxnSpPr>
        <p:spPr>
          <a:xfrm flipH="1" flipV="1">
            <a:off x="6258673" y="4237068"/>
            <a:ext cx="845395" cy="58522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7" idx="7"/>
          </p:cNvCxnSpPr>
          <p:nvPr>
            <p:custDataLst>
              <p:tags r:id="rId73"/>
            </p:custDataLst>
          </p:nvPr>
        </p:nvCxnSpPr>
        <p:spPr>
          <a:xfrm flipV="1">
            <a:off x="7190812" y="2388547"/>
            <a:ext cx="851929" cy="1871112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5" idx="7"/>
            <a:endCxn id="48" idx="3"/>
          </p:cNvCxnSpPr>
          <p:nvPr>
            <p:custDataLst>
              <p:tags r:id="rId74"/>
            </p:custDataLst>
          </p:nvPr>
        </p:nvCxnSpPr>
        <p:spPr>
          <a:xfrm flipV="1">
            <a:off x="8046904" y="4592739"/>
            <a:ext cx="486041" cy="83995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2" idx="2"/>
            <a:endCxn id="49" idx="7"/>
          </p:cNvCxnSpPr>
          <p:nvPr>
            <p:custDataLst>
              <p:tags r:id="rId75"/>
            </p:custDataLst>
          </p:nvPr>
        </p:nvCxnSpPr>
        <p:spPr>
          <a:xfrm flipH="1">
            <a:off x="9384201" y="3222791"/>
            <a:ext cx="1057904" cy="212998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9" idx="1"/>
          </p:cNvCxnSpPr>
          <p:nvPr>
            <p:custDataLst>
              <p:tags r:id="rId76"/>
            </p:custDataLst>
          </p:nvPr>
        </p:nvCxnSpPr>
        <p:spPr>
          <a:xfrm flipH="1" flipV="1">
            <a:off x="8187839" y="2273436"/>
            <a:ext cx="1124501" cy="1162353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8" idx="7"/>
            <a:endCxn id="49" idx="3"/>
          </p:cNvCxnSpPr>
          <p:nvPr>
            <p:custDataLst>
              <p:tags r:id="rId77"/>
            </p:custDataLst>
          </p:nvPr>
        </p:nvCxnSpPr>
        <p:spPr>
          <a:xfrm flipV="1">
            <a:off x="8604806" y="3507649"/>
            <a:ext cx="707534" cy="1013229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51" idx="2"/>
          </p:cNvCxnSpPr>
          <p:nvPr>
            <p:custDataLst>
              <p:tags r:id="rId78"/>
            </p:custDataLst>
          </p:nvPr>
        </p:nvCxnSpPr>
        <p:spPr>
          <a:xfrm flipV="1">
            <a:off x="8218927" y="2078496"/>
            <a:ext cx="1758842" cy="145709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0" idx="0"/>
          </p:cNvCxnSpPr>
          <p:nvPr>
            <p:custDataLst>
              <p:tags r:id="rId79"/>
            </p:custDataLst>
          </p:nvPr>
        </p:nvCxnSpPr>
        <p:spPr>
          <a:xfrm flipH="1" flipV="1">
            <a:off x="10776801" y="3324104"/>
            <a:ext cx="282253" cy="870619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4" idx="7"/>
            <a:endCxn id="50" idx="4"/>
          </p:cNvCxnSpPr>
          <p:nvPr>
            <p:custDataLst>
              <p:tags r:id="rId80"/>
            </p:custDataLst>
          </p:nvPr>
        </p:nvCxnSpPr>
        <p:spPr>
          <a:xfrm flipV="1">
            <a:off x="10423744" y="4296351"/>
            <a:ext cx="635311" cy="1453330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1"/>
            <a:endCxn id="51" idx="4"/>
          </p:cNvCxnSpPr>
          <p:nvPr>
            <p:custDataLst>
              <p:tags r:id="rId81"/>
            </p:custDataLst>
          </p:nvPr>
        </p:nvCxnSpPr>
        <p:spPr>
          <a:xfrm flipH="1" flipV="1">
            <a:off x="10028582" y="2129309"/>
            <a:ext cx="497085" cy="891747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1" idx="7"/>
            <a:endCxn id="13" idx="3"/>
          </p:cNvCxnSpPr>
          <p:nvPr>
            <p:custDataLst>
              <p:tags r:id="rId82"/>
            </p:custDataLst>
          </p:nvPr>
        </p:nvCxnSpPr>
        <p:spPr>
          <a:xfrm flipV="1">
            <a:off x="10064512" y="748370"/>
            <a:ext cx="1070911" cy="1294196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>
            <p:custDataLst>
              <p:tags r:id="rId83"/>
            </p:custDataLst>
          </p:nvPr>
        </p:nvSpPr>
        <p:spPr>
          <a:xfrm>
            <a:off x="481332" y="356926"/>
            <a:ext cx="570591" cy="570591"/>
          </a:xfrm>
          <a:prstGeom prst="ellipse">
            <a:avLst/>
          </a:prstGeom>
          <a:solidFill>
            <a:schemeClr val="accent4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>
            <p:custDataLst>
              <p:tags r:id="rId84"/>
            </p:custDataLst>
          </p:nvPr>
        </p:nvSpPr>
        <p:spPr>
          <a:xfrm>
            <a:off x="2420697" y="1381656"/>
            <a:ext cx="570591" cy="570591"/>
          </a:xfrm>
          <a:prstGeom prst="ellipse">
            <a:avLst/>
          </a:prstGeom>
          <a:solidFill>
            <a:schemeClr val="accent2">
              <a:alpha val="6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0" name="Oval 9"/>
          <p:cNvSpPr/>
          <p:nvPr>
            <p:custDataLst>
              <p:tags r:id="rId85"/>
            </p:custDataLst>
          </p:nvPr>
        </p:nvSpPr>
        <p:spPr>
          <a:xfrm>
            <a:off x="5019221" y="108901"/>
            <a:ext cx="570591" cy="570591"/>
          </a:xfrm>
          <a:prstGeom prst="ellipse">
            <a:avLst/>
          </a:prstGeom>
          <a:solidFill>
            <a:schemeClr val="accent3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>
            <p:custDataLst>
              <p:tags r:id="rId86"/>
            </p:custDataLst>
          </p:nvPr>
        </p:nvSpPr>
        <p:spPr>
          <a:xfrm>
            <a:off x="7788533" y="1980515"/>
            <a:ext cx="570591" cy="570591"/>
          </a:xfrm>
          <a:prstGeom prst="ellipse">
            <a:avLst/>
          </a:prstGeom>
          <a:solidFill>
            <a:schemeClr val="accent4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2" name="Oval 11"/>
          <p:cNvSpPr/>
          <p:nvPr>
            <p:custDataLst>
              <p:tags r:id="rId87"/>
            </p:custDataLst>
          </p:nvPr>
        </p:nvSpPr>
        <p:spPr>
          <a:xfrm>
            <a:off x="10442105" y="2937495"/>
            <a:ext cx="570591" cy="570591"/>
          </a:xfrm>
          <a:prstGeom prst="ellipse">
            <a:avLst/>
          </a:prstGeom>
          <a:solidFill>
            <a:schemeClr val="accent3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3" name="Oval 12"/>
          <p:cNvSpPr/>
          <p:nvPr>
            <p:custDataLst>
              <p:tags r:id="rId88"/>
            </p:custDataLst>
          </p:nvPr>
        </p:nvSpPr>
        <p:spPr>
          <a:xfrm>
            <a:off x="11051861" y="261340"/>
            <a:ext cx="570591" cy="570591"/>
          </a:xfrm>
          <a:prstGeom prst="ellipse">
            <a:avLst/>
          </a:prstGeom>
          <a:solidFill>
            <a:schemeClr val="accent5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4" name="Oval 13"/>
          <p:cNvSpPr/>
          <p:nvPr>
            <p:custDataLst>
              <p:tags r:id="rId89"/>
            </p:custDataLst>
          </p:nvPr>
        </p:nvSpPr>
        <p:spPr>
          <a:xfrm>
            <a:off x="9936713" y="5666119"/>
            <a:ext cx="570591" cy="570591"/>
          </a:xfrm>
          <a:prstGeom prst="ellipse">
            <a:avLst/>
          </a:prstGeom>
          <a:solidFill>
            <a:schemeClr val="accent4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>
            <p:custDataLst>
              <p:tags r:id="rId90"/>
            </p:custDataLst>
          </p:nvPr>
        </p:nvSpPr>
        <p:spPr>
          <a:xfrm>
            <a:off x="7559874" y="5349132"/>
            <a:ext cx="570591" cy="570591"/>
          </a:xfrm>
          <a:prstGeom prst="ellipse">
            <a:avLst/>
          </a:prstGeom>
          <a:solidFill>
            <a:schemeClr val="accent2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>
            <p:custDataLst>
              <p:tags r:id="rId91"/>
            </p:custDataLst>
          </p:nvPr>
        </p:nvSpPr>
        <p:spPr>
          <a:xfrm>
            <a:off x="2961292" y="3867084"/>
            <a:ext cx="570591" cy="570591"/>
          </a:xfrm>
          <a:prstGeom prst="ellipse">
            <a:avLst/>
          </a:prstGeom>
          <a:solidFill>
            <a:schemeClr val="accent1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>
            <p:custDataLst>
              <p:tags r:id="rId92"/>
            </p:custDataLst>
          </p:nvPr>
        </p:nvSpPr>
        <p:spPr>
          <a:xfrm>
            <a:off x="370998" y="5034195"/>
            <a:ext cx="570591" cy="570591"/>
          </a:xfrm>
          <a:prstGeom prst="ellipse">
            <a:avLst/>
          </a:prstGeom>
          <a:solidFill>
            <a:schemeClr val="accent5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/>
          <p:nvPr>
            <p:custDataLst>
              <p:tags r:id="rId93"/>
            </p:custDataLst>
          </p:nvPr>
        </p:nvSpPr>
        <p:spPr>
          <a:xfrm>
            <a:off x="5362736" y="3789099"/>
            <a:ext cx="895937" cy="895937"/>
          </a:xfrm>
          <a:prstGeom prst="ellipse">
            <a:avLst/>
          </a:prstGeom>
          <a:solidFill>
            <a:schemeClr val="accent6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>
            <p:custDataLst>
              <p:tags r:id="rId94"/>
            </p:custDataLst>
          </p:nvPr>
        </p:nvSpPr>
        <p:spPr>
          <a:xfrm>
            <a:off x="4332004" y="6146792"/>
            <a:ext cx="613998" cy="613998"/>
          </a:xfrm>
          <a:prstGeom prst="ellipse">
            <a:avLst/>
          </a:prstGeom>
          <a:solidFill>
            <a:schemeClr val="accent5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2001" kern="0" dirty="0">
              <a:solidFill>
                <a:srgbClr val="000000"/>
              </a:solidFill>
            </a:endParaRPr>
          </a:p>
        </p:txBody>
      </p:sp>
      <p:sp>
        <p:nvSpPr>
          <p:cNvPr id="112" name="Freeform 253"/>
          <p:cNvSpPr>
            <a:spLocks noEditPoints="1"/>
          </p:cNvSpPr>
          <p:nvPr>
            <p:custDataLst>
              <p:tags r:id="rId95"/>
            </p:custDataLst>
          </p:nvPr>
        </p:nvSpPr>
        <p:spPr bwMode="auto">
          <a:xfrm>
            <a:off x="584171" y="486076"/>
            <a:ext cx="361429" cy="239706"/>
          </a:xfrm>
          <a:custGeom>
            <a:avLst/>
            <a:gdLst>
              <a:gd name="T0" fmla="*/ 512 w 640"/>
              <a:gd name="T1" fmla="*/ 424 h 424"/>
              <a:gd name="T2" fmla="*/ 128 w 640"/>
              <a:gd name="T3" fmla="*/ 424 h 424"/>
              <a:gd name="T4" fmla="*/ 0 w 640"/>
              <a:gd name="T5" fmla="*/ 296 h 424"/>
              <a:gd name="T6" fmla="*/ 106 w 640"/>
              <a:gd name="T7" fmla="*/ 170 h 424"/>
              <a:gd name="T8" fmla="*/ 232 w 640"/>
              <a:gd name="T9" fmla="*/ 64 h 424"/>
              <a:gd name="T10" fmla="*/ 272 w 640"/>
              <a:gd name="T11" fmla="*/ 70 h 424"/>
              <a:gd name="T12" fmla="*/ 408 w 640"/>
              <a:gd name="T13" fmla="*/ 0 h 424"/>
              <a:gd name="T14" fmla="*/ 576 w 640"/>
              <a:gd name="T15" fmla="*/ 168 h 424"/>
              <a:gd name="T16" fmla="*/ 575 w 640"/>
              <a:gd name="T17" fmla="*/ 184 h 424"/>
              <a:gd name="T18" fmla="*/ 640 w 640"/>
              <a:gd name="T19" fmla="*/ 296 h 424"/>
              <a:gd name="T20" fmla="*/ 512 w 640"/>
              <a:gd name="T21" fmla="*/ 424 h 424"/>
              <a:gd name="T22" fmla="*/ 232 w 640"/>
              <a:gd name="T23" fmla="*/ 96 h 424"/>
              <a:gd name="T24" fmla="*/ 137 w 640"/>
              <a:gd name="T25" fmla="*/ 185 h 424"/>
              <a:gd name="T26" fmla="*/ 136 w 640"/>
              <a:gd name="T27" fmla="*/ 199 h 424"/>
              <a:gd name="T28" fmla="*/ 122 w 640"/>
              <a:gd name="T29" fmla="*/ 200 h 424"/>
              <a:gd name="T30" fmla="*/ 32 w 640"/>
              <a:gd name="T31" fmla="*/ 296 h 424"/>
              <a:gd name="T32" fmla="*/ 128 w 640"/>
              <a:gd name="T33" fmla="*/ 392 h 424"/>
              <a:gd name="T34" fmla="*/ 512 w 640"/>
              <a:gd name="T35" fmla="*/ 392 h 424"/>
              <a:gd name="T36" fmla="*/ 608 w 640"/>
              <a:gd name="T37" fmla="*/ 296 h 424"/>
              <a:gd name="T38" fmla="*/ 552 w 640"/>
              <a:gd name="T39" fmla="*/ 208 h 424"/>
              <a:gd name="T40" fmla="*/ 540 w 640"/>
              <a:gd name="T41" fmla="*/ 203 h 424"/>
              <a:gd name="T42" fmla="*/ 542 w 640"/>
              <a:gd name="T43" fmla="*/ 191 h 424"/>
              <a:gd name="T44" fmla="*/ 544 w 640"/>
              <a:gd name="T45" fmla="*/ 168 h 424"/>
              <a:gd name="T46" fmla="*/ 408 w 640"/>
              <a:gd name="T47" fmla="*/ 32 h 424"/>
              <a:gd name="T48" fmla="*/ 292 w 640"/>
              <a:gd name="T49" fmla="*/ 98 h 424"/>
              <a:gd name="T50" fmla="*/ 284 w 640"/>
              <a:gd name="T51" fmla="*/ 110 h 424"/>
              <a:gd name="T52" fmla="*/ 271 w 640"/>
              <a:gd name="T53" fmla="*/ 104 h 424"/>
              <a:gd name="T54" fmla="*/ 232 w 640"/>
              <a:gd name="T55" fmla="*/ 96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40" h="424">
                <a:moveTo>
                  <a:pt x="512" y="424"/>
                </a:moveTo>
                <a:cubicBezTo>
                  <a:pt x="128" y="424"/>
                  <a:pt x="128" y="424"/>
                  <a:pt x="128" y="424"/>
                </a:cubicBezTo>
                <a:cubicBezTo>
                  <a:pt x="58" y="424"/>
                  <a:pt x="0" y="366"/>
                  <a:pt x="0" y="296"/>
                </a:cubicBezTo>
                <a:cubicBezTo>
                  <a:pt x="0" y="233"/>
                  <a:pt x="46" y="180"/>
                  <a:pt x="106" y="170"/>
                </a:cubicBezTo>
                <a:cubicBezTo>
                  <a:pt x="117" y="109"/>
                  <a:pt x="170" y="64"/>
                  <a:pt x="232" y="64"/>
                </a:cubicBezTo>
                <a:cubicBezTo>
                  <a:pt x="246" y="64"/>
                  <a:pt x="259" y="66"/>
                  <a:pt x="272" y="70"/>
                </a:cubicBezTo>
                <a:cubicBezTo>
                  <a:pt x="303" y="26"/>
                  <a:pt x="353" y="0"/>
                  <a:pt x="408" y="0"/>
                </a:cubicBezTo>
                <a:cubicBezTo>
                  <a:pt x="501" y="0"/>
                  <a:pt x="576" y="75"/>
                  <a:pt x="576" y="168"/>
                </a:cubicBezTo>
                <a:cubicBezTo>
                  <a:pt x="576" y="173"/>
                  <a:pt x="576" y="179"/>
                  <a:pt x="575" y="184"/>
                </a:cubicBezTo>
                <a:cubicBezTo>
                  <a:pt x="615" y="207"/>
                  <a:pt x="640" y="249"/>
                  <a:pt x="640" y="296"/>
                </a:cubicBezTo>
                <a:cubicBezTo>
                  <a:pt x="640" y="366"/>
                  <a:pt x="583" y="424"/>
                  <a:pt x="512" y="424"/>
                </a:cubicBezTo>
                <a:close/>
                <a:moveTo>
                  <a:pt x="232" y="96"/>
                </a:moveTo>
                <a:cubicBezTo>
                  <a:pt x="182" y="96"/>
                  <a:pt x="140" y="135"/>
                  <a:pt x="137" y="185"/>
                </a:cubicBezTo>
                <a:cubicBezTo>
                  <a:pt x="136" y="199"/>
                  <a:pt x="136" y="199"/>
                  <a:pt x="136" y="199"/>
                </a:cubicBezTo>
                <a:cubicBezTo>
                  <a:pt x="122" y="200"/>
                  <a:pt x="122" y="200"/>
                  <a:pt x="122" y="200"/>
                </a:cubicBezTo>
                <a:cubicBezTo>
                  <a:pt x="72" y="203"/>
                  <a:pt x="32" y="245"/>
                  <a:pt x="32" y="296"/>
                </a:cubicBezTo>
                <a:cubicBezTo>
                  <a:pt x="32" y="349"/>
                  <a:pt x="75" y="392"/>
                  <a:pt x="128" y="392"/>
                </a:cubicBezTo>
                <a:cubicBezTo>
                  <a:pt x="512" y="392"/>
                  <a:pt x="512" y="392"/>
                  <a:pt x="512" y="392"/>
                </a:cubicBezTo>
                <a:cubicBezTo>
                  <a:pt x="565" y="392"/>
                  <a:pt x="608" y="349"/>
                  <a:pt x="608" y="296"/>
                </a:cubicBezTo>
                <a:cubicBezTo>
                  <a:pt x="608" y="258"/>
                  <a:pt x="586" y="224"/>
                  <a:pt x="552" y="208"/>
                </a:cubicBezTo>
                <a:cubicBezTo>
                  <a:pt x="540" y="203"/>
                  <a:pt x="540" y="203"/>
                  <a:pt x="540" y="203"/>
                </a:cubicBezTo>
                <a:cubicBezTo>
                  <a:pt x="542" y="191"/>
                  <a:pt x="542" y="191"/>
                  <a:pt x="542" y="191"/>
                </a:cubicBezTo>
                <a:cubicBezTo>
                  <a:pt x="544" y="183"/>
                  <a:pt x="544" y="175"/>
                  <a:pt x="544" y="168"/>
                </a:cubicBezTo>
                <a:cubicBezTo>
                  <a:pt x="544" y="93"/>
                  <a:pt x="483" y="32"/>
                  <a:pt x="408" y="32"/>
                </a:cubicBezTo>
                <a:cubicBezTo>
                  <a:pt x="360" y="32"/>
                  <a:pt x="317" y="56"/>
                  <a:pt x="292" y="98"/>
                </a:cubicBezTo>
                <a:cubicBezTo>
                  <a:pt x="284" y="110"/>
                  <a:pt x="284" y="110"/>
                  <a:pt x="284" y="110"/>
                </a:cubicBezTo>
                <a:cubicBezTo>
                  <a:pt x="271" y="104"/>
                  <a:pt x="271" y="104"/>
                  <a:pt x="271" y="104"/>
                </a:cubicBezTo>
                <a:cubicBezTo>
                  <a:pt x="259" y="99"/>
                  <a:pt x="246" y="96"/>
                  <a:pt x="232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01626" tIns="50813" rIns="101626" bIns="50813" numCol="1" anchor="t" anchorCtr="0" compatLnSpc="1">
            <a:prstTxWarp prst="textNoShape">
              <a:avLst/>
            </a:prstTxWarp>
          </a:bodyPr>
          <a:lstStyle/>
          <a:p>
            <a:endParaRPr lang="en-US" sz="2001">
              <a:solidFill>
                <a:prstClr val="black"/>
              </a:solidFill>
            </a:endParaRPr>
          </a:p>
        </p:txBody>
      </p:sp>
      <p:sp>
        <p:nvSpPr>
          <p:cNvPr id="113" name="Freeform 9"/>
          <p:cNvSpPr>
            <a:spLocks noEditPoints="1"/>
          </p:cNvSpPr>
          <p:nvPr>
            <p:custDataLst>
              <p:tags r:id="rId96"/>
            </p:custDataLst>
          </p:nvPr>
        </p:nvSpPr>
        <p:spPr bwMode="auto">
          <a:xfrm>
            <a:off x="479552" y="5252946"/>
            <a:ext cx="348027" cy="156411"/>
          </a:xfrm>
          <a:custGeom>
            <a:avLst/>
            <a:gdLst>
              <a:gd name="T0" fmla="*/ 640 w 640"/>
              <a:gd name="T1" fmla="*/ 112 h 288"/>
              <a:gd name="T2" fmla="*/ 528 w 640"/>
              <a:gd name="T3" fmla="*/ 0 h 288"/>
              <a:gd name="T4" fmla="*/ 0 w 640"/>
              <a:gd name="T5" fmla="*/ 0 h 288"/>
              <a:gd name="T6" fmla="*/ 0 w 640"/>
              <a:gd name="T7" fmla="*/ 256 h 288"/>
              <a:gd name="T8" fmla="*/ 67 w 640"/>
              <a:gd name="T9" fmla="*/ 256 h 288"/>
              <a:gd name="T10" fmla="*/ 112 w 640"/>
              <a:gd name="T11" fmla="*/ 288 h 288"/>
              <a:gd name="T12" fmla="*/ 157 w 640"/>
              <a:gd name="T13" fmla="*/ 256 h 288"/>
              <a:gd name="T14" fmla="*/ 195 w 640"/>
              <a:gd name="T15" fmla="*/ 256 h 288"/>
              <a:gd name="T16" fmla="*/ 240 w 640"/>
              <a:gd name="T17" fmla="*/ 288 h 288"/>
              <a:gd name="T18" fmla="*/ 285 w 640"/>
              <a:gd name="T19" fmla="*/ 256 h 288"/>
              <a:gd name="T20" fmla="*/ 400 w 640"/>
              <a:gd name="T21" fmla="*/ 256 h 288"/>
              <a:gd name="T22" fmla="*/ 408 w 640"/>
              <a:gd name="T23" fmla="*/ 256 h 288"/>
              <a:gd name="T24" fmla="*/ 483 w 640"/>
              <a:gd name="T25" fmla="*/ 256 h 288"/>
              <a:gd name="T26" fmla="*/ 528 w 640"/>
              <a:gd name="T27" fmla="*/ 288 h 288"/>
              <a:gd name="T28" fmla="*/ 573 w 640"/>
              <a:gd name="T29" fmla="*/ 256 h 288"/>
              <a:gd name="T30" fmla="*/ 640 w 640"/>
              <a:gd name="T31" fmla="*/ 256 h 288"/>
              <a:gd name="T32" fmla="*/ 640 w 640"/>
              <a:gd name="T33" fmla="*/ 112 h 288"/>
              <a:gd name="T34" fmla="*/ 608 w 640"/>
              <a:gd name="T35" fmla="*/ 112 h 288"/>
              <a:gd name="T36" fmla="*/ 608 w 640"/>
              <a:gd name="T37" fmla="*/ 128 h 288"/>
              <a:gd name="T38" fmla="*/ 528 w 640"/>
              <a:gd name="T39" fmla="*/ 128 h 288"/>
              <a:gd name="T40" fmla="*/ 528 w 640"/>
              <a:gd name="T41" fmla="*/ 32 h 288"/>
              <a:gd name="T42" fmla="*/ 608 w 640"/>
              <a:gd name="T43" fmla="*/ 112 h 288"/>
              <a:gd name="T44" fmla="*/ 112 w 640"/>
              <a:gd name="T45" fmla="*/ 256 h 288"/>
              <a:gd name="T46" fmla="*/ 96 w 640"/>
              <a:gd name="T47" fmla="*/ 240 h 288"/>
              <a:gd name="T48" fmla="*/ 112 w 640"/>
              <a:gd name="T49" fmla="*/ 224 h 288"/>
              <a:gd name="T50" fmla="*/ 128 w 640"/>
              <a:gd name="T51" fmla="*/ 240 h 288"/>
              <a:gd name="T52" fmla="*/ 112 w 640"/>
              <a:gd name="T53" fmla="*/ 256 h 288"/>
              <a:gd name="T54" fmla="*/ 240 w 640"/>
              <a:gd name="T55" fmla="*/ 256 h 288"/>
              <a:gd name="T56" fmla="*/ 224 w 640"/>
              <a:gd name="T57" fmla="*/ 240 h 288"/>
              <a:gd name="T58" fmla="*/ 240 w 640"/>
              <a:gd name="T59" fmla="*/ 224 h 288"/>
              <a:gd name="T60" fmla="*/ 256 w 640"/>
              <a:gd name="T61" fmla="*/ 240 h 288"/>
              <a:gd name="T62" fmla="*/ 240 w 640"/>
              <a:gd name="T63" fmla="*/ 256 h 288"/>
              <a:gd name="T64" fmla="*/ 408 w 640"/>
              <a:gd name="T65" fmla="*/ 224 h 288"/>
              <a:gd name="T66" fmla="*/ 400 w 640"/>
              <a:gd name="T67" fmla="*/ 224 h 288"/>
              <a:gd name="T68" fmla="*/ 285 w 640"/>
              <a:gd name="T69" fmla="*/ 224 h 288"/>
              <a:gd name="T70" fmla="*/ 240 w 640"/>
              <a:gd name="T71" fmla="*/ 192 h 288"/>
              <a:gd name="T72" fmla="*/ 195 w 640"/>
              <a:gd name="T73" fmla="*/ 224 h 288"/>
              <a:gd name="T74" fmla="*/ 157 w 640"/>
              <a:gd name="T75" fmla="*/ 224 h 288"/>
              <a:gd name="T76" fmla="*/ 112 w 640"/>
              <a:gd name="T77" fmla="*/ 192 h 288"/>
              <a:gd name="T78" fmla="*/ 67 w 640"/>
              <a:gd name="T79" fmla="*/ 224 h 288"/>
              <a:gd name="T80" fmla="*/ 32 w 640"/>
              <a:gd name="T81" fmla="*/ 224 h 288"/>
              <a:gd name="T82" fmla="*/ 32 w 640"/>
              <a:gd name="T83" fmla="*/ 32 h 288"/>
              <a:gd name="T84" fmla="*/ 432 w 640"/>
              <a:gd name="T85" fmla="*/ 32 h 288"/>
              <a:gd name="T86" fmla="*/ 432 w 640"/>
              <a:gd name="T87" fmla="*/ 224 h 288"/>
              <a:gd name="T88" fmla="*/ 408 w 640"/>
              <a:gd name="T89" fmla="*/ 224 h 288"/>
              <a:gd name="T90" fmla="*/ 528 w 640"/>
              <a:gd name="T91" fmla="*/ 256 h 288"/>
              <a:gd name="T92" fmla="*/ 512 w 640"/>
              <a:gd name="T93" fmla="*/ 240 h 288"/>
              <a:gd name="T94" fmla="*/ 528 w 640"/>
              <a:gd name="T95" fmla="*/ 224 h 288"/>
              <a:gd name="T96" fmla="*/ 544 w 640"/>
              <a:gd name="T97" fmla="*/ 240 h 288"/>
              <a:gd name="T98" fmla="*/ 528 w 640"/>
              <a:gd name="T99" fmla="*/ 256 h 288"/>
              <a:gd name="T100" fmla="*/ 573 w 640"/>
              <a:gd name="T101" fmla="*/ 224 h 288"/>
              <a:gd name="T102" fmla="*/ 528 w 640"/>
              <a:gd name="T103" fmla="*/ 192 h 288"/>
              <a:gd name="T104" fmla="*/ 483 w 640"/>
              <a:gd name="T105" fmla="*/ 224 h 288"/>
              <a:gd name="T106" fmla="*/ 464 w 640"/>
              <a:gd name="T107" fmla="*/ 224 h 288"/>
              <a:gd name="T108" fmla="*/ 464 w 640"/>
              <a:gd name="T109" fmla="*/ 32 h 288"/>
              <a:gd name="T110" fmla="*/ 496 w 640"/>
              <a:gd name="T111" fmla="*/ 32 h 288"/>
              <a:gd name="T112" fmla="*/ 496 w 640"/>
              <a:gd name="T113" fmla="*/ 160 h 288"/>
              <a:gd name="T114" fmla="*/ 608 w 640"/>
              <a:gd name="T115" fmla="*/ 160 h 288"/>
              <a:gd name="T116" fmla="*/ 608 w 640"/>
              <a:gd name="T117" fmla="*/ 224 h 288"/>
              <a:gd name="T118" fmla="*/ 573 w 640"/>
              <a:gd name="T119" fmla="*/ 22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40" h="288">
                <a:moveTo>
                  <a:pt x="640" y="112"/>
                </a:moveTo>
                <a:cubicBezTo>
                  <a:pt x="640" y="55"/>
                  <a:pt x="584" y="0"/>
                  <a:pt x="52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56"/>
                  <a:pt x="0" y="256"/>
                  <a:pt x="0" y="256"/>
                </a:cubicBezTo>
                <a:cubicBezTo>
                  <a:pt x="67" y="256"/>
                  <a:pt x="67" y="256"/>
                  <a:pt x="67" y="256"/>
                </a:cubicBezTo>
                <a:cubicBezTo>
                  <a:pt x="73" y="275"/>
                  <a:pt x="91" y="288"/>
                  <a:pt x="112" y="288"/>
                </a:cubicBezTo>
                <a:cubicBezTo>
                  <a:pt x="133" y="288"/>
                  <a:pt x="150" y="275"/>
                  <a:pt x="157" y="256"/>
                </a:cubicBezTo>
                <a:cubicBezTo>
                  <a:pt x="195" y="256"/>
                  <a:pt x="195" y="256"/>
                  <a:pt x="195" y="256"/>
                </a:cubicBezTo>
                <a:cubicBezTo>
                  <a:pt x="201" y="275"/>
                  <a:pt x="219" y="288"/>
                  <a:pt x="240" y="288"/>
                </a:cubicBezTo>
                <a:cubicBezTo>
                  <a:pt x="261" y="288"/>
                  <a:pt x="278" y="275"/>
                  <a:pt x="285" y="256"/>
                </a:cubicBezTo>
                <a:cubicBezTo>
                  <a:pt x="400" y="256"/>
                  <a:pt x="400" y="256"/>
                  <a:pt x="400" y="256"/>
                </a:cubicBezTo>
                <a:cubicBezTo>
                  <a:pt x="408" y="256"/>
                  <a:pt x="408" y="256"/>
                  <a:pt x="408" y="256"/>
                </a:cubicBezTo>
                <a:cubicBezTo>
                  <a:pt x="483" y="256"/>
                  <a:pt x="483" y="256"/>
                  <a:pt x="483" y="256"/>
                </a:cubicBezTo>
                <a:cubicBezTo>
                  <a:pt x="489" y="275"/>
                  <a:pt x="507" y="288"/>
                  <a:pt x="528" y="288"/>
                </a:cubicBezTo>
                <a:cubicBezTo>
                  <a:pt x="549" y="288"/>
                  <a:pt x="566" y="275"/>
                  <a:pt x="573" y="256"/>
                </a:cubicBezTo>
                <a:cubicBezTo>
                  <a:pt x="640" y="256"/>
                  <a:pt x="640" y="256"/>
                  <a:pt x="640" y="256"/>
                </a:cubicBezTo>
                <a:lnTo>
                  <a:pt x="640" y="112"/>
                </a:lnTo>
                <a:close/>
                <a:moveTo>
                  <a:pt x="608" y="112"/>
                </a:moveTo>
                <a:cubicBezTo>
                  <a:pt x="608" y="128"/>
                  <a:pt x="608" y="128"/>
                  <a:pt x="608" y="128"/>
                </a:cubicBezTo>
                <a:cubicBezTo>
                  <a:pt x="528" y="128"/>
                  <a:pt x="528" y="128"/>
                  <a:pt x="528" y="128"/>
                </a:cubicBezTo>
                <a:cubicBezTo>
                  <a:pt x="528" y="32"/>
                  <a:pt x="528" y="32"/>
                  <a:pt x="528" y="32"/>
                </a:cubicBezTo>
                <a:cubicBezTo>
                  <a:pt x="567" y="32"/>
                  <a:pt x="608" y="73"/>
                  <a:pt x="608" y="112"/>
                </a:cubicBezTo>
                <a:close/>
                <a:moveTo>
                  <a:pt x="112" y="256"/>
                </a:moveTo>
                <a:cubicBezTo>
                  <a:pt x="103" y="256"/>
                  <a:pt x="96" y="249"/>
                  <a:pt x="96" y="240"/>
                </a:cubicBezTo>
                <a:cubicBezTo>
                  <a:pt x="96" y="231"/>
                  <a:pt x="103" y="224"/>
                  <a:pt x="112" y="224"/>
                </a:cubicBezTo>
                <a:cubicBezTo>
                  <a:pt x="121" y="224"/>
                  <a:pt x="128" y="231"/>
                  <a:pt x="128" y="240"/>
                </a:cubicBezTo>
                <a:cubicBezTo>
                  <a:pt x="128" y="249"/>
                  <a:pt x="121" y="256"/>
                  <a:pt x="112" y="256"/>
                </a:cubicBezTo>
                <a:close/>
                <a:moveTo>
                  <a:pt x="240" y="256"/>
                </a:moveTo>
                <a:cubicBezTo>
                  <a:pt x="231" y="256"/>
                  <a:pt x="224" y="249"/>
                  <a:pt x="224" y="240"/>
                </a:cubicBezTo>
                <a:cubicBezTo>
                  <a:pt x="224" y="231"/>
                  <a:pt x="231" y="224"/>
                  <a:pt x="240" y="224"/>
                </a:cubicBezTo>
                <a:cubicBezTo>
                  <a:pt x="249" y="224"/>
                  <a:pt x="256" y="231"/>
                  <a:pt x="256" y="240"/>
                </a:cubicBezTo>
                <a:cubicBezTo>
                  <a:pt x="256" y="249"/>
                  <a:pt x="249" y="256"/>
                  <a:pt x="240" y="256"/>
                </a:cubicBezTo>
                <a:close/>
                <a:moveTo>
                  <a:pt x="408" y="224"/>
                </a:moveTo>
                <a:cubicBezTo>
                  <a:pt x="400" y="224"/>
                  <a:pt x="400" y="224"/>
                  <a:pt x="400" y="224"/>
                </a:cubicBezTo>
                <a:cubicBezTo>
                  <a:pt x="285" y="224"/>
                  <a:pt x="285" y="224"/>
                  <a:pt x="285" y="224"/>
                </a:cubicBezTo>
                <a:cubicBezTo>
                  <a:pt x="278" y="205"/>
                  <a:pt x="261" y="192"/>
                  <a:pt x="240" y="192"/>
                </a:cubicBezTo>
                <a:cubicBezTo>
                  <a:pt x="219" y="192"/>
                  <a:pt x="201" y="205"/>
                  <a:pt x="195" y="224"/>
                </a:cubicBezTo>
                <a:cubicBezTo>
                  <a:pt x="157" y="224"/>
                  <a:pt x="157" y="224"/>
                  <a:pt x="157" y="224"/>
                </a:cubicBezTo>
                <a:cubicBezTo>
                  <a:pt x="150" y="205"/>
                  <a:pt x="133" y="192"/>
                  <a:pt x="112" y="192"/>
                </a:cubicBezTo>
                <a:cubicBezTo>
                  <a:pt x="91" y="192"/>
                  <a:pt x="73" y="205"/>
                  <a:pt x="67" y="224"/>
                </a:cubicBezTo>
                <a:cubicBezTo>
                  <a:pt x="32" y="224"/>
                  <a:pt x="32" y="224"/>
                  <a:pt x="32" y="224"/>
                </a:cubicBezTo>
                <a:cubicBezTo>
                  <a:pt x="32" y="32"/>
                  <a:pt x="32" y="32"/>
                  <a:pt x="32" y="32"/>
                </a:cubicBezTo>
                <a:cubicBezTo>
                  <a:pt x="432" y="32"/>
                  <a:pt x="432" y="32"/>
                  <a:pt x="432" y="32"/>
                </a:cubicBezTo>
                <a:cubicBezTo>
                  <a:pt x="432" y="224"/>
                  <a:pt x="432" y="224"/>
                  <a:pt x="432" y="224"/>
                </a:cubicBezTo>
                <a:lnTo>
                  <a:pt x="408" y="224"/>
                </a:lnTo>
                <a:close/>
                <a:moveTo>
                  <a:pt x="528" y="256"/>
                </a:moveTo>
                <a:cubicBezTo>
                  <a:pt x="519" y="256"/>
                  <a:pt x="512" y="249"/>
                  <a:pt x="512" y="240"/>
                </a:cubicBezTo>
                <a:cubicBezTo>
                  <a:pt x="512" y="231"/>
                  <a:pt x="519" y="224"/>
                  <a:pt x="528" y="224"/>
                </a:cubicBezTo>
                <a:cubicBezTo>
                  <a:pt x="537" y="224"/>
                  <a:pt x="544" y="231"/>
                  <a:pt x="544" y="240"/>
                </a:cubicBezTo>
                <a:cubicBezTo>
                  <a:pt x="544" y="249"/>
                  <a:pt x="537" y="256"/>
                  <a:pt x="528" y="256"/>
                </a:cubicBezTo>
                <a:close/>
                <a:moveTo>
                  <a:pt x="573" y="224"/>
                </a:moveTo>
                <a:cubicBezTo>
                  <a:pt x="566" y="205"/>
                  <a:pt x="549" y="192"/>
                  <a:pt x="528" y="192"/>
                </a:cubicBezTo>
                <a:cubicBezTo>
                  <a:pt x="507" y="192"/>
                  <a:pt x="489" y="205"/>
                  <a:pt x="483" y="224"/>
                </a:cubicBezTo>
                <a:cubicBezTo>
                  <a:pt x="464" y="224"/>
                  <a:pt x="464" y="224"/>
                  <a:pt x="464" y="224"/>
                </a:cubicBezTo>
                <a:cubicBezTo>
                  <a:pt x="464" y="32"/>
                  <a:pt x="464" y="32"/>
                  <a:pt x="464" y="32"/>
                </a:cubicBezTo>
                <a:cubicBezTo>
                  <a:pt x="496" y="32"/>
                  <a:pt x="496" y="32"/>
                  <a:pt x="496" y="32"/>
                </a:cubicBezTo>
                <a:cubicBezTo>
                  <a:pt x="496" y="160"/>
                  <a:pt x="496" y="160"/>
                  <a:pt x="496" y="160"/>
                </a:cubicBezTo>
                <a:cubicBezTo>
                  <a:pt x="608" y="160"/>
                  <a:pt x="608" y="160"/>
                  <a:pt x="608" y="160"/>
                </a:cubicBezTo>
                <a:cubicBezTo>
                  <a:pt x="608" y="224"/>
                  <a:pt x="608" y="224"/>
                  <a:pt x="608" y="224"/>
                </a:cubicBezTo>
                <a:lnTo>
                  <a:pt x="573" y="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01626" tIns="50813" rIns="101626" bIns="50813" numCol="1" anchor="t" anchorCtr="0" compatLnSpc="1">
            <a:prstTxWarp prst="textNoShape">
              <a:avLst/>
            </a:prstTxWarp>
          </a:bodyPr>
          <a:lstStyle/>
          <a:p>
            <a:endParaRPr lang="en-US" sz="2001">
              <a:solidFill>
                <a:prstClr val="black"/>
              </a:solidFill>
            </a:endParaRPr>
          </a:p>
        </p:txBody>
      </p:sp>
      <p:grpSp>
        <p:nvGrpSpPr>
          <p:cNvPr id="117" name="Group 116"/>
          <p:cNvGrpSpPr>
            <a:grpSpLocks noChangeAspect="1"/>
          </p:cNvGrpSpPr>
          <p:nvPr/>
        </p:nvGrpSpPr>
        <p:grpSpPr>
          <a:xfrm>
            <a:off x="5593719" y="4044091"/>
            <a:ext cx="466560" cy="410483"/>
            <a:chOff x="4862473" y="2952883"/>
            <a:chExt cx="485738" cy="427356"/>
          </a:xfrm>
          <a:solidFill>
            <a:schemeClr val="bg1"/>
          </a:solidFill>
        </p:grpSpPr>
        <p:sp>
          <p:nvSpPr>
            <p:cNvPr id="118" name="Line 182"/>
            <p:cNvSpPr>
              <a:spLocks noChangeShapeType="1"/>
            </p:cNvSpPr>
            <p:nvPr>
              <p:custDataLst>
                <p:tags r:id="rId118"/>
              </p:custDataLst>
            </p:nvPr>
          </p:nvSpPr>
          <p:spPr bwMode="auto">
            <a:xfrm>
              <a:off x="4983907" y="3144375"/>
              <a:ext cx="0" cy="0"/>
            </a:xfrm>
            <a:prstGeom prst="line">
              <a:avLst/>
            </a:prstGeom>
            <a:grpFill/>
            <a:ln w="698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19" name="Freeform 183"/>
            <p:cNvSpPr>
              <a:spLocks noEditPoints="1"/>
            </p:cNvSpPr>
            <p:nvPr>
              <p:custDataLst>
                <p:tags r:id="rId119"/>
              </p:custDataLst>
            </p:nvPr>
          </p:nvSpPr>
          <p:spPr bwMode="auto">
            <a:xfrm>
              <a:off x="4862473" y="2952883"/>
              <a:ext cx="485738" cy="427356"/>
            </a:xfrm>
            <a:custGeom>
              <a:avLst/>
              <a:gdLst>
                <a:gd name="T0" fmla="*/ 153 w 153"/>
                <a:gd name="T1" fmla="*/ 0 h 134"/>
                <a:gd name="T2" fmla="*/ 115 w 153"/>
                <a:gd name="T3" fmla="*/ 0 h 134"/>
                <a:gd name="T4" fmla="*/ 115 w 153"/>
                <a:gd name="T5" fmla="*/ 4 h 134"/>
                <a:gd name="T6" fmla="*/ 66 w 153"/>
                <a:gd name="T7" fmla="*/ 4 h 134"/>
                <a:gd name="T8" fmla="*/ 20 w 153"/>
                <a:gd name="T9" fmla="*/ 23 h 134"/>
                <a:gd name="T10" fmla="*/ 0 w 153"/>
                <a:gd name="T11" fmla="*/ 69 h 134"/>
                <a:gd name="T12" fmla="*/ 65 w 153"/>
                <a:gd name="T13" fmla="*/ 134 h 134"/>
                <a:gd name="T14" fmla="*/ 130 w 153"/>
                <a:gd name="T15" fmla="*/ 69 h 134"/>
                <a:gd name="T16" fmla="*/ 129 w 153"/>
                <a:gd name="T17" fmla="*/ 58 h 134"/>
                <a:gd name="T18" fmla="*/ 153 w 153"/>
                <a:gd name="T19" fmla="*/ 58 h 134"/>
                <a:gd name="T20" fmla="*/ 153 w 153"/>
                <a:gd name="T21" fmla="*/ 0 h 134"/>
                <a:gd name="T22" fmla="*/ 123 w 153"/>
                <a:gd name="T23" fmla="*/ 69 h 134"/>
                <a:gd name="T24" fmla="*/ 65 w 153"/>
                <a:gd name="T25" fmla="*/ 127 h 134"/>
                <a:gd name="T26" fmla="*/ 7 w 153"/>
                <a:gd name="T27" fmla="*/ 69 h 134"/>
                <a:gd name="T28" fmla="*/ 25 w 153"/>
                <a:gd name="T29" fmla="*/ 29 h 134"/>
                <a:gd name="T30" fmla="*/ 66 w 153"/>
                <a:gd name="T31" fmla="*/ 12 h 134"/>
                <a:gd name="T32" fmla="*/ 115 w 153"/>
                <a:gd name="T33" fmla="*/ 12 h 134"/>
                <a:gd name="T34" fmla="*/ 115 w 153"/>
                <a:gd name="T35" fmla="*/ 46 h 134"/>
                <a:gd name="T36" fmla="*/ 85 w 153"/>
                <a:gd name="T37" fmla="*/ 46 h 134"/>
                <a:gd name="T38" fmla="*/ 65 w 153"/>
                <a:gd name="T39" fmla="*/ 38 h 134"/>
                <a:gd name="T40" fmla="*/ 34 w 153"/>
                <a:gd name="T41" fmla="*/ 69 h 134"/>
                <a:gd name="T42" fmla="*/ 65 w 153"/>
                <a:gd name="T43" fmla="*/ 100 h 134"/>
                <a:gd name="T44" fmla="*/ 96 w 153"/>
                <a:gd name="T45" fmla="*/ 69 h 134"/>
                <a:gd name="T46" fmla="*/ 92 w 153"/>
                <a:gd name="T47" fmla="*/ 54 h 134"/>
                <a:gd name="T48" fmla="*/ 115 w 153"/>
                <a:gd name="T49" fmla="*/ 54 h 134"/>
                <a:gd name="T50" fmla="*/ 115 w 153"/>
                <a:gd name="T51" fmla="*/ 58 h 134"/>
                <a:gd name="T52" fmla="*/ 122 w 153"/>
                <a:gd name="T53" fmla="*/ 58 h 134"/>
                <a:gd name="T54" fmla="*/ 123 w 153"/>
                <a:gd name="T55" fmla="*/ 69 h 134"/>
                <a:gd name="T56" fmla="*/ 73 w 153"/>
                <a:gd name="T57" fmla="*/ 69 h 134"/>
                <a:gd name="T58" fmla="*/ 87 w 153"/>
                <a:gd name="T59" fmla="*/ 61 h 134"/>
                <a:gd name="T60" fmla="*/ 88 w 153"/>
                <a:gd name="T61" fmla="*/ 69 h 134"/>
                <a:gd name="T62" fmla="*/ 87 w 153"/>
                <a:gd name="T63" fmla="*/ 77 h 134"/>
                <a:gd name="T64" fmla="*/ 73 w 153"/>
                <a:gd name="T65" fmla="*/ 69 h 134"/>
                <a:gd name="T66" fmla="*/ 83 w 153"/>
                <a:gd name="T67" fmla="*/ 84 h 134"/>
                <a:gd name="T68" fmla="*/ 69 w 153"/>
                <a:gd name="T69" fmla="*/ 92 h 134"/>
                <a:gd name="T70" fmla="*/ 69 w 153"/>
                <a:gd name="T71" fmla="*/ 76 h 134"/>
                <a:gd name="T72" fmla="*/ 83 w 153"/>
                <a:gd name="T73" fmla="*/ 84 h 134"/>
                <a:gd name="T74" fmla="*/ 69 w 153"/>
                <a:gd name="T75" fmla="*/ 63 h 134"/>
                <a:gd name="T76" fmla="*/ 69 w 153"/>
                <a:gd name="T77" fmla="*/ 46 h 134"/>
                <a:gd name="T78" fmla="*/ 83 w 153"/>
                <a:gd name="T79" fmla="*/ 55 h 134"/>
                <a:gd name="T80" fmla="*/ 69 w 153"/>
                <a:gd name="T81" fmla="*/ 63 h 134"/>
                <a:gd name="T82" fmla="*/ 61 w 153"/>
                <a:gd name="T83" fmla="*/ 76 h 134"/>
                <a:gd name="T84" fmla="*/ 61 w 153"/>
                <a:gd name="T85" fmla="*/ 92 h 134"/>
                <a:gd name="T86" fmla="*/ 47 w 153"/>
                <a:gd name="T87" fmla="*/ 84 h 134"/>
                <a:gd name="T88" fmla="*/ 61 w 153"/>
                <a:gd name="T89" fmla="*/ 76 h 134"/>
                <a:gd name="T90" fmla="*/ 43 w 153"/>
                <a:gd name="T91" fmla="*/ 77 h 134"/>
                <a:gd name="T92" fmla="*/ 42 w 153"/>
                <a:gd name="T93" fmla="*/ 69 h 134"/>
                <a:gd name="T94" fmla="*/ 43 w 153"/>
                <a:gd name="T95" fmla="*/ 61 h 134"/>
                <a:gd name="T96" fmla="*/ 57 w 153"/>
                <a:gd name="T97" fmla="*/ 69 h 134"/>
                <a:gd name="T98" fmla="*/ 43 w 153"/>
                <a:gd name="T99" fmla="*/ 77 h 134"/>
                <a:gd name="T100" fmla="*/ 47 w 153"/>
                <a:gd name="T101" fmla="*/ 55 h 134"/>
                <a:gd name="T102" fmla="*/ 61 w 153"/>
                <a:gd name="T103" fmla="*/ 46 h 134"/>
                <a:gd name="T104" fmla="*/ 61 w 153"/>
                <a:gd name="T105" fmla="*/ 63 h 134"/>
                <a:gd name="T106" fmla="*/ 47 w 153"/>
                <a:gd name="T107" fmla="*/ 55 h 134"/>
                <a:gd name="T108" fmla="*/ 146 w 153"/>
                <a:gd name="T109" fmla="*/ 50 h 134"/>
                <a:gd name="T110" fmla="*/ 123 w 153"/>
                <a:gd name="T111" fmla="*/ 50 h 134"/>
                <a:gd name="T112" fmla="*/ 123 w 153"/>
                <a:gd name="T113" fmla="*/ 8 h 134"/>
                <a:gd name="T114" fmla="*/ 146 w 153"/>
                <a:gd name="T115" fmla="*/ 8 h 134"/>
                <a:gd name="T116" fmla="*/ 146 w 153"/>
                <a:gd name="T117" fmla="*/ 5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3" h="134">
                  <a:moveTo>
                    <a:pt x="153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49" y="4"/>
                    <a:pt x="32" y="11"/>
                    <a:pt x="20" y="23"/>
                  </a:cubicBezTo>
                  <a:cubicBezTo>
                    <a:pt x="7" y="36"/>
                    <a:pt x="0" y="52"/>
                    <a:pt x="0" y="69"/>
                  </a:cubicBezTo>
                  <a:cubicBezTo>
                    <a:pt x="0" y="105"/>
                    <a:pt x="29" y="134"/>
                    <a:pt x="65" y="134"/>
                  </a:cubicBezTo>
                  <a:cubicBezTo>
                    <a:pt x="101" y="134"/>
                    <a:pt x="130" y="105"/>
                    <a:pt x="130" y="69"/>
                  </a:cubicBezTo>
                  <a:cubicBezTo>
                    <a:pt x="130" y="65"/>
                    <a:pt x="130" y="61"/>
                    <a:pt x="129" y="58"/>
                  </a:cubicBezTo>
                  <a:cubicBezTo>
                    <a:pt x="153" y="58"/>
                    <a:pt x="153" y="58"/>
                    <a:pt x="153" y="58"/>
                  </a:cubicBezTo>
                  <a:lnTo>
                    <a:pt x="153" y="0"/>
                  </a:lnTo>
                  <a:close/>
                  <a:moveTo>
                    <a:pt x="123" y="69"/>
                  </a:moveTo>
                  <a:cubicBezTo>
                    <a:pt x="123" y="101"/>
                    <a:pt x="97" y="127"/>
                    <a:pt x="65" y="127"/>
                  </a:cubicBezTo>
                  <a:cubicBezTo>
                    <a:pt x="33" y="127"/>
                    <a:pt x="7" y="101"/>
                    <a:pt x="7" y="69"/>
                  </a:cubicBezTo>
                  <a:cubicBezTo>
                    <a:pt x="7" y="54"/>
                    <a:pt x="14" y="40"/>
                    <a:pt x="25" y="29"/>
                  </a:cubicBezTo>
                  <a:cubicBezTo>
                    <a:pt x="36" y="18"/>
                    <a:pt x="51" y="12"/>
                    <a:pt x="66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0" y="41"/>
                    <a:pt x="73" y="38"/>
                    <a:pt x="65" y="38"/>
                  </a:cubicBezTo>
                  <a:cubicBezTo>
                    <a:pt x="48" y="38"/>
                    <a:pt x="34" y="52"/>
                    <a:pt x="34" y="69"/>
                  </a:cubicBezTo>
                  <a:cubicBezTo>
                    <a:pt x="34" y="86"/>
                    <a:pt x="48" y="100"/>
                    <a:pt x="65" y="100"/>
                  </a:cubicBezTo>
                  <a:cubicBezTo>
                    <a:pt x="82" y="100"/>
                    <a:pt x="96" y="86"/>
                    <a:pt x="96" y="69"/>
                  </a:cubicBezTo>
                  <a:cubicBezTo>
                    <a:pt x="96" y="64"/>
                    <a:pt x="94" y="58"/>
                    <a:pt x="92" y="54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22" y="58"/>
                    <a:pt x="122" y="58"/>
                    <a:pt x="122" y="58"/>
                  </a:cubicBezTo>
                  <a:cubicBezTo>
                    <a:pt x="122" y="61"/>
                    <a:pt x="123" y="65"/>
                    <a:pt x="123" y="69"/>
                  </a:cubicBezTo>
                  <a:close/>
                  <a:moveTo>
                    <a:pt x="73" y="69"/>
                  </a:moveTo>
                  <a:cubicBezTo>
                    <a:pt x="87" y="61"/>
                    <a:pt x="87" y="61"/>
                    <a:pt x="87" y="61"/>
                  </a:cubicBezTo>
                  <a:cubicBezTo>
                    <a:pt x="88" y="64"/>
                    <a:pt x="88" y="66"/>
                    <a:pt x="88" y="69"/>
                  </a:cubicBezTo>
                  <a:cubicBezTo>
                    <a:pt x="88" y="72"/>
                    <a:pt x="88" y="75"/>
                    <a:pt x="87" y="77"/>
                  </a:cubicBezTo>
                  <a:lnTo>
                    <a:pt x="73" y="69"/>
                  </a:lnTo>
                  <a:close/>
                  <a:moveTo>
                    <a:pt x="83" y="84"/>
                  </a:moveTo>
                  <a:cubicBezTo>
                    <a:pt x="79" y="88"/>
                    <a:pt x="74" y="91"/>
                    <a:pt x="69" y="92"/>
                  </a:cubicBezTo>
                  <a:cubicBezTo>
                    <a:pt x="69" y="76"/>
                    <a:pt x="69" y="76"/>
                    <a:pt x="69" y="76"/>
                  </a:cubicBezTo>
                  <a:lnTo>
                    <a:pt x="83" y="84"/>
                  </a:lnTo>
                  <a:close/>
                  <a:moveTo>
                    <a:pt x="69" y="63"/>
                  </a:moveTo>
                  <a:cubicBezTo>
                    <a:pt x="69" y="46"/>
                    <a:pt x="69" y="46"/>
                    <a:pt x="69" y="46"/>
                  </a:cubicBezTo>
                  <a:cubicBezTo>
                    <a:pt x="74" y="47"/>
                    <a:pt x="79" y="50"/>
                    <a:pt x="83" y="55"/>
                  </a:cubicBezTo>
                  <a:lnTo>
                    <a:pt x="69" y="63"/>
                  </a:lnTo>
                  <a:close/>
                  <a:moveTo>
                    <a:pt x="61" y="76"/>
                  </a:moveTo>
                  <a:cubicBezTo>
                    <a:pt x="61" y="92"/>
                    <a:pt x="61" y="92"/>
                    <a:pt x="61" y="92"/>
                  </a:cubicBezTo>
                  <a:cubicBezTo>
                    <a:pt x="56" y="91"/>
                    <a:pt x="51" y="88"/>
                    <a:pt x="47" y="84"/>
                  </a:cubicBezTo>
                  <a:lnTo>
                    <a:pt x="61" y="76"/>
                  </a:lnTo>
                  <a:close/>
                  <a:moveTo>
                    <a:pt x="43" y="77"/>
                  </a:moveTo>
                  <a:cubicBezTo>
                    <a:pt x="43" y="75"/>
                    <a:pt x="42" y="72"/>
                    <a:pt x="42" y="69"/>
                  </a:cubicBezTo>
                  <a:cubicBezTo>
                    <a:pt x="42" y="66"/>
                    <a:pt x="43" y="64"/>
                    <a:pt x="43" y="61"/>
                  </a:cubicBezTo>
                  <a:cubicBezTo>
                    <a:pt x="57" y="69"/>
                    <a:pt x="57" y="69"/>
                    <a:pt x="57" y="69"/>
                  </a:cubicBezTo>
                  <a:lnTo>
                    <a:pt x="43" y="77"/>
                  </a:lnTo>
                  <a:close/>
                  <a:moveTo>
                    <a:pt x="47" y="55"/>
                  </a:moveTo>
                  <a:cubicBezTo>
                    <a:pt x="51" y="50"/>
                    <a:pt x="56" y="47"/>
                    <a:pt x="61" y="46"/>
                  </a:cubicBezTo>
                  <a:cubicBezTo>
                    <a:pt x="61" y="63"/>
                    <a:pt x="61" y="63"/>
                    <a:pt x="61" y="63"/>
                  </a:cubicBezTo>
                  <a:lnTo>
                    <a:pt x="47" y="55"/>
                  </a:lnTo>
                  <a:close/>
                  <a:moveTo>
                    <a:pt x="146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46" y="8"/>
                    <a:pt x="146" y="8"/>
                    <a:pt x="146" y="8"/>
                  </a:cubicBezTo>
                  <a:lnTo>
                    <a:pt x="146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20" name="Line 184"/>
            <p:cNvSpPr>
              <a:spLocks noChangeShapeType="1"/>
            </p:cNvSpPr>
            <p:nvPr>
              <p:custDataLst>
                <p:tags r:id="rId120"/>
              </p:custDataLst>
            </p:nvPr>
          </p:nvSpPr>
          <p:spPr bwMode="auto">
            <a:xfrm>
              <a:off x="5128695" y="3233116"/>
              <a:ext cx="0" cy="0"/>
            </a:xfrm>
            <a:prstGeom prst="line">
              <a:avLst/>
            </a:prstGeom>
            <a:grpFill/>
            <a:ln w="698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21" name="Line 185"/>
            <p:cNvSpPr>
              <a:spLocks noChangeShapeType="1"/>
            </p:cNvSpPr>
            <p:nvPr>
              <p:custDataLst>
                <p:tags r:id="rId121"/>
              </p:custDataLst>
            </p:nvPr>
          </p:nvSpPr>
          <p:spPr bwMode="auto">
            <a:xfrm>
              <a:off x="5009596" y="3111681"/>
              <a:ext cx="0" cy="0"/>
            </a:xfrm>
            <a:prstGeom prst="line">
              <a:avLst/>
            </a:prstGeom>
            <a:grpFill/>
            <a:ln w="698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596875" y="1469973"/>
            <a:ext cx="230819" cy="384701"/>
            <a:chOff x="3595688" y="4976813"/>
            <a:chExt cx="828675" cy="1381125"/>
          </a:xfrm>
          <a:solidFill>
            <a:schemeClr val="bg1"/>
          </a:solidFill>
        </p:grpSpPr>
        <p:sp>
          <p:nvSpPr>
            <p:cNvPr id="123" name="Freeform 85"/>
            <p:cNvSpPr>
              <a:spLocks noEditPoints="1"/>
            </p:cNvSpPr>
            <p:nvPr>
              <p:custDataLst>
                <p:tags r:id="rId115"/>
              </p:custDataLst>
            </p:nvPr>
          </p:nvSpPr>
          <p:spPr bwMode="auto">
            <a:xfrm>
              <a:off x="3595688" y="4976813"/>
              <a:ext cx="828675" cy="1381125"/>
            </a:xfrm>
            <a:custGeom>
              <a:avLst/>
              <a:gdLst>
                <a:gd name="T0" fmla="*/ 336 w 384"/>
                <a:gd name="T1" fmla="*/ 0 h 640"/>
                <a:gd name="T2" fmla="*/ 48 w 384"/>
                <a:gd name="T3" fmla="*/ 0 h 640"/>
                <a:gd name="T4" fmla="*/ 0 w 384"/>
                <a:gd name="T5" fmla="*/ 48 h 640"/>
                <a:gd name="T6" fmla="*/ 0 w 384"/>
                <a:gd name="T7" fmla="*/ 592 h 640"/>
                <a:gd name="T8" fmla="*/ 48 w 384"/>
                <a:gd name="T9" fmla="*/ 640 h 640"/>
                <a:gd name="T10" fmla="*/ 336 w 384"/>
                <a:gd name="T11" fmla="*/ 640 h 640"/>
                <a:gd name="T12" fmla="*/ 384 w 384"/>
                <a:gd name="T13" fmla="*/ 592 h 640"/>
                <a:gd name="T14" fmla="*/ 384 w 384"/>
                <a:gd name="T15" fmla="*/ 48 h 640"/>
                <a:gd name="T16" fmla="*/ 336 w 384"/>
                <a:gd name="T17" fmla="*/ 0 h 640"/>
                <a:gd name="T18" fmla="*/ 352 w 384"/>
                <a:gd name="T19" fmla="*/ 592 h 640"/>
                <a:gd name="T20" fmla="*/ 336 w 384"/>
                <a:gd name="T21" fmla="*/ 608 h 640"/>
                <a:gd name="T22" fmla="*/ 48 w 384"/>
                <a:gd name="T23" fmla="*/ 608 h 640"/>
                <a:gd name="T24" fmla="*/ 32 w 384"/>
                <a:gd name="T25" fmla="*/ 592 h 640"/>
                <a:gd name="T26" fmla="*/ 32 w 384"/>
                <a:gd name="T27" fmla="*/ 48 h 640"/>
                <a:gd name="T28" fmla="*/ 48 w 384"/>
                <a:gd name="T29" fmla="*/ 32 h 640"/>
                <a:gd name="T30" fmla="*/ 336 w 384"/>
                <a:gd name="T31" fmla="*/ 32 h 640"/>
                <a:gd name="T32" fmla="*/ 352 w 384"/>
                <a:gd name="T33" fmla="*/ 48 h 640"/>
                <a:gd name="T34" fmla="*/ 352 w 384"/>
                <a:gd name="T35" fmla="*/ 592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4" h="640">
                  <a:moveTo>
                    <a:pt x="33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0" y="618"/>
                    <a:pt x="22" y="640"/>
                    <a:pt x="48" y="640"/>
                  </a:cubicBezTo>
                  <a:cubicBezTo>
                    <a:pt x="336" y="640"/>
                    <a:pt x="336" y="640"/>
                    <a:pt x="336" y="640"/>
                  </a:cubicBezTo>
                  <a:cubicBezTo>
                    <a:pt x="362" y="640"/>
                    <a:pt x="384" y="618"/>
                    <a:pt x="384" y="592"/>
                  </a:cubicBezTo>
                  <a:cubicBezTo>
                    <a:pt x="384" y="48"/>
                    <a:pt x="384" y="48"/>
                    <a:pt x="384" y="48"/>
                  </a:cubicBezTo>
                  <a:cubicBezTo>
                    <a:pt x="384" y="22"/>
                    <a:pt x="362" y="0"/>
                    <a:pt x="336" y="0"/>
                  </a:cubicBezTo>
                  <a:close/>
                  <a:moveTo>
                    <a:pt x="352" y="592"/>
                  </a:moveTo>
                  <a:cubicBezTo>
                    <a:pt x="352" y="601"/>
                    <a:pt x="345" y="608"/>
                    <a:pt x="336" y="608"/>
                  </a:cubicBezTo>
                  <a:cubicBezTo>
                    <a:pt x="48" y="608"/>
                    <a:pt x="48" y="608"/>
                    <a:pt x="48" y="608"/>
                  </a:cubicBezTo>
                  <a:cubicBezTo>
                    <a:pt x="39" y="608"/>
                    <a:pt x="32" y="601"/>
                    <a:pt x="32" y="59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39"/>
                    <a:pt x="39" y="32"/>
                    <a:pt x="48" y="32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45" y="32"/>
                    <a:pt x="352" y="39"/>
                    <a:pt x="352" y="48"/>
                  </a:cubicBezTo>
                  <a:lnTo>
                    <a:pt x="352" y="5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24" name="Oval 86"/>
            <p:cNvSpPr>
              <a:spLocks noChangeArrowheads="1"/>
            </p:cNvSpPr>
            <p:nvPr>
              <p:custDataLst>
                <p:tags r:id="rId116"/>
              </p:custDataLst>
            </p:nvPr>
          </p:nvSpPr>
          <p:spPr bwMode="auto">
            <a:xfrm>
              <a:off x="3941763" y="6081713"/>
              <a:ext cx="138113" cy="1381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25" name="Freeform 87"/>
            <p:cNvSpPr>
              <a:spLocks/>
            </p:cNvSpPr>
            <p:nvPr>
              <p:custDataLst>
                <p:tags r:id="rId117"/>
              </p:custDataLst>
            </p:nvPr>
          </p:nvSpPr>
          <p:spPr bwMode="auto">
            <a:xfrm>
              <a:off x="3906838" y="5114925"/>
              <a:ext cx="207963" cy="68262"/>
            </a:xfrm>
            <a:custGeom>
              <a:avLst/>
              <a:gdLst>
                <a:gd name="T0" fmla="*/ 80 w 96"/>
                <a:gd name="T1" fmla="*/ 0 h 32"/>
                <a:gd name="T2" fmla="*/ 16 w 96"/>
                <a:gd name="T3" fmla="*/ 0 h 32"/>
                <a:gd name="T4" fmla="*/ 0 w 96"/>
                <a:gd name="T5" fmla="*/ 16 h 32"/>
                <a:gd name="T6" fmla="*/ 16 w 96"/>
                <a:gd name="T7" fmla="*/ 32 h 32"/>
                <a:gd name="T8" fmla="*/ 80 w 96"/>
                <a:gd name="T9" fmla="*/ 32 h 32"/>
                <a:gd name="T10" fmla="*/ 96 w 96"/>
                <a:gd name="T11" fmla="*/ 16 h 32"/>
                <a:gd name="T12" fmla="*/ 80 w 9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32">
                  <a:moveTo>
                    <a:pt x="80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89" y="32"/>
                    <a:pt x="96" y="25"/>
                    <a:pt x="96" y="16"/>
                  </a:cubicBezTo>
                  <a:cubicBezTo>
                    <a:pt x="96" y="7"/>
                    <a:pt x="89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 rot="5400000">
            <a:off x="11163670" y="414590"/>
            <a:ext cx="369740" cy="258818"/>
            <a:chOff x="5203825" y="5467350"/>
            <a:chExt cx="1381125" cy="966787"/>
          </a:xfrm>
          <a:solidFill>
            <a:schemeClr val="bg1"/>
          </a:solidFill>
        </p:grpSpPr>
        <p:sp>
          <p:nvSpPr>
            <p:cNvPr id="127" name="Freeform 169"/>
            <p:cNvSpPr>
              <a:spLocks noEditPoints="1"/>
            </p:cNvSpPr>
            <p:nvPr>
              <p:custDataLst>
                <p:tags r:id="rId113"/>
              </p:custDataLst>
            </p:nvPr>
          </p:nvSpPr>
          <p:spPr bwMode="auto">
            <a:xfrm>
              <a:off x="5203825" y="5467350"/>
              <a:ext cx="1381125" cy="966787"/>
            </a:xfrm>
            <a:custGeom>
              <a:avLst/>
              <a:gdLst>
                <a:gd name="T0" fmla="*/ 576 w 640"/>
                <a:gd name="T1" fmla="*/ 0 h 448"/>
                <a:gd name="T2" fmla="*/ 64 w 640"/>
                <a:gd name="T3" fmla="*/ 0 h 448"/>
                <a:gd name="T4" fmla="*/ 0 w 640"/>
                <a:gd name="T5" fmla="*/ 64 h 448"/>
                <a:gd name="T6" fmla="*/ 0 w 640"/>
                <a:gd name="T7" fmla="*/ 384 h 448"/>
                <a:gd name="T8" fmla="*/ 64 w 640"/>
                <a:gd name="T9" fmla="*/ 448 h 448"/>
                <a:gd name="T10" fmla="*/ 576 w 640"/>
                <a:gd name="T11" fmla="*/ 448 h 448"/>
                <a:gd name="T12" fmla="*/ 640 w 640"/>
                <a:gd name="T13" fmla="*/ 384 h 448"/>
                <a:gd name="T14" fmla="*/ 640 w 640"/>
                <a:gd name="T15" fmla="*/ 64 h 448"/>
                <a:gd name="T16" fmla="*/ 576 w 640"/>
                <a:gd name="T17" fmla="*/ 0 h 448"/>
                <a:gd name="T18" fmla="*/ 608 w 640"/>
                <a:gd name="T19" fmla="*/ 384 h 448"/>
                <a:gd name="T20" fmla="*/ 576 w 640"/>
                <a:gd name="T21" fmla="*/ 416 h 448"/>
                <a:gd name="T22" fmla="*/ 64 w 640"/>
                <a:gd name="T23" fmla="*/ 416 h 448"/>
                <a:gd name="T24" fmla="*/ 32 w 640"/>
                <a:gd name="T25" fmla="*/ 384 h 448"/>
                <a:gd name="T26" fmla="*/ 32 w 640"/>
                <a:gd name="T27" fmla="*/ 64 h 448"/>
                <a:gd name="T28" fmla="*/ 64 w 640"/>
                <a:gd name="T29" fmla="*/ 32 h 448"/>
                <a:gd name="T30" fmla="*/ 576 w 640"/>
                <a:gd name="T31" fmla="*/ 32 h 448"/>
                <a:gd name="T32" fmla="*/ 608 w 640"/>
                <a:gd name="T33" fmla="*/ 64 h 448"/>
                <a:gd name="T34" fmla="*/ 608 w 640"/>
                <a:gd name="T35" fmla="*/ 384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0" h="448">
                  <a:moveTo>
                    <a:pt x="576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0" y="419"/>
                    <a:pt x="29" y="448"/>
                    <a:pt x="64" y="448"/>
                  </a:cubicBezTo>
                  <a:cubicBezTo>
                    <a:pt x="576" y="448"/>
                    <a:pt x="576" y="448"/>
                    <a:pt x="576" y="448"/>
                  </a:cubicBezTo>
                  <a:cubicBezTo>
                    <a:pt x="612" y="448"/>
                    <a:pt x="640" y="419"/>
                    <a:pt x="640" y="384"/>
                  </a:cubicBezTo>
                  <a:cubicBezTo>
                    <a:pt x="640" y="64"/>
                    <a:pt x="640" y="64"/>
                    <a:pt x="640" y="64"/>
                  </a:cubicBezTo>
                  <a:cubicBezTo>
                    <a:pt x="640" y="29"/>
                    <a:pt x="612" y="0"/>
                    <a:pt x="576" y="0"/>
                  </a:cubicBezTo>
                  <a:close/>
                  <a:moveTo>
                    <a:pt x="608" y="384"/>
                  </a:moveTo>
                  <a:cubicBezTo>
                    <a:pt x="608" y="402"/>
                    <a:pt x="594" y="416"/>
                    <a:pt x="576" y="416"/>
                  </a:cubicBezTo>
                  <a:cubicBezTo>
                    <a:pt x="64" y="416"/>
                    <a:pt x="64" y="416"/>
                    <a:pt x="64" y="416"/>
                  </a:cubicBezTo>
                  <a:cubicBezTo>
                    <a:pt x="47" y="416"/>
                    <a:pt x="32" y="402"/>
                    <a:pt x="32" y="38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2" y="46"/>
                    <a:pt x="47" y="32"/>
                    <a:pt x="64" y="32"/>
                  </a:cubicBezTo>
                  <a:cubicBezTo>
                    <a:pt x="576" y="32"/>
                    <a:pt x="576" y="32"/>
                    <a:pt x="576" y="32"/>
                  </a:cubicBezTo>
                  <a:cubicBezTo>
                    <a:pt x="594" y="32"/>
                    <a:pt x="608" y="46"/>
                    <a:pt x="608" y="64"/>
                  </a:cubicBezTo>
                  <a:lnTo>
                    <a:pt x="608" y="3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28" name="Oval 170"/>
            <p:cNvSpPr>
              <a:spLocks noChangeArrowheads="1"/>
            </p:cNvSpPr>
            <p:nvPr>
              <p:custDataLst>
                <p:tags r:id="rId114"/>
              </p:custDataLst>
            </p:nvPr>
          </p:nvSpPr>
          <p:spPr bwMode="auto">
            <a:xfrm>
              <a:off x="6376988" y="5916613"/>
              <a:ext cx="69850" cy="68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641167" y="5473567"/>
            <a:ext cx="401574" cy="321721"/>
            <a:chOff x="3314700" y="1863726"/>
            <a:chExt cx="1381125" cy="1106488"/>
          </a:xfrm>
          <a:solidFill>
            <a:schemeClr val="bg1"/>
          </a:solidFill>
        </p:grpSpPr>
        <p:sp>
          <p:nvSpPr>
            <p:cNvPr id="130" name="Freeform 22"/>
            <p:cNvSpPr>
              <a:spLocks noEditPoints="1"/>
            </p:cNvSpPr>
            <p:nvPr>
              <p:custDataLst>
                <p:tags r:id="rId110"/>
              </p:custDataLst>
            </p:nvPr>
          </p:nvSpPr>
          <p:spPr bwMode="auto">
            <a:xfrm>
              <a:off x="3522663" y="2417763"/>
              <a:ext cx="336550" cy="206375"/>
            </a:xfrm>
            <a:custGeom>
              <a:avLst/>
              <a:gdLst>
                <a:gd name="T0" fmla="*/ 112 w 156"/>
                <a:gd name="T1" fmla="*/ 96 h 96"/>
                <a:gd name="T2" fmla="*/ 44 w 156"/>
                <a:gd name="T3" fmla="*/ 96 h 96"/>
                <a:gd name="T4" fmla="*/ 0 w 156"/>
                <a:gd name="T5" fmla="*/ 52 h 96"/>
                <a:gd name="T6" fmla="*/ 0 w 156"/>
                <a:gd name="T7" fmla="*/ 44 h 96"/>
                <a:gd name="T8" fmla="*/ 44 w 156"/>
                <a:gd name="T9" fmla="*/ 0 h 96"/>
                <a:gd name="T10" fmla="*/ 46 w 156"/>
                <a:gd name="T11" fmla="*/ 0 h 96"/>
                <a:gd name="T12" fmla="*/ 114 w 156"/>
                <a:gd name="T13" fmla="*/ 8 h 96"/>
                <a:gd name="T14" fmla="*/ 156 w 156"/>
                <a:gd name="T15" fmla="*/ 52 h 96"/>
                <a:gd name="T16" fmla="*/ 112 w 156"/>
                <a:gd name="T17" fmla="*/ 96 h 96"/>
                <a:gd name="T18" fmla="*/ 44 w 156"/>
                <a:gd name="T19" fmla="*/ 32 h 96"/>
                <a:gd name="T20" fmla="*/ 32 w 156"/>
                <a:gd name="T21" fmla="*/ 44 h 96"/>
                <a:gd name="T22" fmla="*/ 32 w 156"/>
                <a:gd name="T23" fmla="*/ 52 h 96"/>
                <a:gd name="T24" fmla="*/ 44 w 156"/>
                <a:gd name="T25" fmla="*/ 64 h 96"/>
                <a:gd name="T26" fmla="*/ 112 w 156"/>
                <a:gd name="T27" fmla="*/ 64 h 96"/>
                <a:gd name="T28" fmla="*/ 124 w 156"/>
                <a:gd name="T29" fmla="*/ 52 h 96"/>
                <a:gd name="T30" fmla="*/ 111 w 156"/>
                <a:gd name="T31" fmla="*/ 40 h 96"/>
                <a:gd name="T32" fmla="*/ 44 w 156"/>
                <a:gd name="T33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96">
                  <a:moveTo>
                    <a:pt x="112" y="96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20" y="96"/>
                    <a:pt x="0" y="76"/>
                    <a:pt x="0" y="5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96" y="6"/>
                    <a:pt x="114" y="8"/>
                  </a:cubicBezTo>
                  <a:cubicBezTo>
                    <a:pt x="140" y="11"/>
                    <a:pt x="156" y="28"/>
                    <a:pt x="156" y="52"/>
                  </a:cubicBezTo>
                  <a:cubicBezTo>
                    <a:pt x="156" y="76"/>
                    <a:pt x="137" y="96"/>
                    <a:pt x="112" y="96"/>
                  </a:cubicBezTo>
                  <a:close/>
                  <a:moveTo>
                    <a:pt x="44" y="32"/>
                  </a:moveTo>
                  <a:cubicBezTo>
                    <a:pt x="37" y="32"/>
                    <a:pt x="32" y="38"/>
                    <a:pt x="32" y="44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9"/>
                    <a:pt x="38" y="64"/>
                    <a:pt x="44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9" y="64"/>
                    <a:pt x="124" y="59"/>
                    <a:pt x="124" y="52"/>
                  </a:cubicBezTo>
                  <a:cubicBezTo>
                    <a:pt x="124" y="48"/>
                    <a:pt x="124" y="42"/>
                    <a:pt x="111" y="40"/>
                  </a:cubicBezTo>
                  <a:cubicBezTo>
                    <a:pt x="94" y="38"/>
                    <a:pt x="51" y="33"/>
                    <a:pt x="4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31" name="Freeform 23"/>
            <p:cNvSpPr>
              <a:spLocks noEditPoints="1"/>
            </p:cNvSpPr>
            <p:nvPr>
              <p:custDataLst>
                <p:tags r:id="rId111"/>
              </p:custDataLst>
            </p:nvPr>
          </p:nvSpPr>
          <p:spPr bwMode="auto">
            <a:xfrm>
              <a:off x="3314700" y="1863726"/>
              <a:ext cx="1381125" cy="1106488"/>
            </a:xfrm>
            <a:custGeom>
              <a:avLst/>
              <a:gdLst>
                <a:gd name="T0" fmla="*/ 584 w 640"/>
                <a:gd name="T1" fmla="*/ 513 h 513"/>
                <a:gd name="T2" fmla="*/ 515 w 640"/>
                <a:gd name="T3" fmla="*/ 513 h 513"/>
                <a:gd name="T4" fmla="*/ 514 w 640"/>
                <a:gd name="T5" fmla="*/ 513 h 513"/>
                <a:gd name="T6" fmla="*/ 477 w 640"/>
                <a:gd name="T7" fmla="*/ 433 h 513"/>
                <a:gd name="T8" fmla="*/ 164 w 640"/>
                <a:gd name="T9" fmla="*/ 433 h 513"/>
                <a:gd name="T10" fmla="*/ 127 w 640"/>
                <a:gd name="T11" fmla="*/ 513 h 513"/>
                <a:gd name="T12" fmla="*/ 126 w 640"/>
                <a:gd name="T13" fmla="*/ 513 h 513"/>
                <a:gd name="T14" fmla="*/ 56 w 640"/>
                <a:gd name="T15" fmla="*/ 513 h 513"/>
                <a:gd name="T16" fmla="*/ 16 w 640"/>
                <a:gd name="T17" fmla="*/ 417 h 513"/>
                <a:gd name="T18" fmla="*/ 16 w 640"/>
                <a:gd name="T19" fmla="*/ 305 h 513"/>
                <a:gd name="T20" fmla="*/ 36 w 640"/>
                <a:gd name="T21" fmla="*/ 240 h 513"/>
                <a:gd name="T22" fmla="*/ 0 w 640"/>
                <a:gd name="T23" fmla="*/ 193 h 513"/>
                <a:gd name="T24" fmla="*/ 42 w 640"/>
                <a:gd name="T25" fmla="*/ 145 h 513"/>
                <a:gd name="T26" fmla="*/ 44 w 640"/>
                <a:gd name="T27" fmla="*/ 145 h 513"/>
                <a:gd name="T28" fmla="*/ 101 w 640"/>
                <a:gd name="T29" fmla="*/ 145 h 513"/>
                <a:gd name="T30" fmla="*/ 148 w 640"/>
                <a:gd name="T31" fmla="*/ 56 h 513"/>
                <a:gd name="T32" fmla="*/ 252 w 640"/>
                <a:gd name="T33" fmla="*/ 6 h 513"/>
                <a:gd name="T34" fmla="*/ 320 w 640"/>
                <a:gd name="T35" fmla="*/ 1 h 513"/>
                <a:gd name="T36" fmla="*/ 390 w 640"/>
                <a:gd name="T37" fmla="*/ 6 h 513"/>
                <a:gd name="T38" fmla="*/ 493 w 640"/>
                <a:gd name="T39" fmla="*/ 56 h 513"/>
                <a:gd name="T40" fmla="*/ 540 w 640"/>
                <a:gd name="T41" fmla="*/ 145 h 513"/>
                <a:gd name="T42" fmla="*/ 599 w 640"/>
                <a:gd name="T43" fmla="*/ 145 h 513"/>
                <a:gd name="T44" fmla="*/ 640 w 640"/>
                <a:gd name="T45" fmla="*/ 193 h 513"/>
                <a:gd name="T46" fmla="*/ 605 w 640"/>
                <a:gd name="T47" fmla="*/ 240 h 513"/>
                <a:gd name="T48" fmla="*/ 624 w 640"/>
                <a:gd name="T49" fmla="*/ 305 h 513"/>
                <a:gd name="T50" fmla="*/ 624 w 640"/>
                <a:gd name="T51" fmla="*/ 417 h 513"/>
                <a:gd name="T52" fmla="*/ 584 w 640"/>
                <a:gd name="T53" fmla="*/ 513 h 513"/>
                <a:gd name="T54" fmla="*/ 521 w 640"/>
                <a:gd name="T55" fmla="*/ 481 h 513"/>
                <a:gd name="T56" fmla="*/ 582 w 640"/>
                <a:gd name="T57" fmla="*/ 481 h 513"/>
                <a:gd name="T58" fmla="*/ 592 w 640"/>
                <a:gd name="T59" fmla="*/ 417 h 513"/>
                <a:gd name="T60" fmla="*/ 592 w 640"/>
                <a:gd name="T61" fmla="*/ 305 h 513"/>
                <a:gd name="T62" fmla="*/ 564 w 640"/>
                <a:gd name="T63" fmla="*/ 235 h 513"/>
                <a:gd name="T64" fmla="*/ 543 w 640"/>
                <a:gd name="T65" fmla="*/ 209 h 513"/>
                <a:gd name="T66" fmla="*/ 592 w 640"/>
                <a:gd name="T67" fmla="*/ 209 h 513"/>
                <a:gd name="T68" fmla="*/ 608 w 640"/>
                <a:gd name="T69" fmla="*/ 193 h 513"/>
                <a:gd name="T70" fmla="*/ 595 w 640"/>
                <a:gd name="T71" fmla="*/ 177 h 513"/>
                <a:gd name="T72" fmla="*/ 517 w 640"/>
                <a:gd name="T73" fmla="*/ 177 h 513"/>
                <a:gd name="T74" fmla="*/ 513 w 640"/>
                <a:gd name="T75" fmla="*/ 166 h 513"/>
                <a:gd name="T76" fmla="*/ 468 w 640"/>
                <a:gd name="T77" fmla="*/ 75 h 513"/>
                <a:gd name="T78" fmla="*/ 467 w 640"/>
                <a:gd name="T79" fmla="*/ 74 h 513"/>
                <a:gd name="T80" fmla="*/ 321 w 640"/>
                <a:gd name="T81" fmla="*/ 33 h 513"/>
                <a:gd name="T82" fmla="*/ 321 w 640"/>
                <a:gd name="T83" fmla="*/ 33 h 513"/>
                <a:gd name="T84" fmla="*/ 320 w 640"/>
                <a:gd name="T85" fmla="*/ 33 h 513"/>
                <a:gd name="T86" fmla="*/ 174 w 640"/>
                <a:gd name="T87" fmla="*/ 74 h 513"/>
                <a:gd name="T88" fmla="*/ 173 w 640"/>
                <a:gd name="T89" fmla="*/ 75 h 513"/>
                <a:gd name="T90" fmla="*/ 128 w 640"/>
                <a:gd name="T91" fmla="*/ 166 h 513"/>
                <a:gd name="T92" fmla="*/ 124 w 640"/>
                <a:gd name="T93" fmla="*/ 177 h 513"/>
                <a:gd name="T94" fmla="*/ 46 w 640"/>
                <a:gd name="T95" fmla="*/ 177 h 513"/>
                <a:gd name="T96" fmla="*/ 32 w 640"/>
                <a:gd name="T97" fmla="*/ 193 h 513"/>
                <a:gd name="T98" fmla="*/ 48 w 640"/>
                <a:gd name="T99" fmla="*/ 209 h 513"/>
                <a:gd name="T100" fmla="*/ 98 w 640"/>
                <a:gd name="T101" fmla="*/ 209 h 513"/>
                <a:gd name="T102" fmla="*/ 77 w 640"/>
                <a:gd name="T103" fmla="*/ 235 h 513"/>
                <a:gd name="T104" fmla="*/ 48 w 640"/>
                <a:gd name="T105" fmla="*/ 305 h 513"/>
                <a:gd name="T106" fmla="*/ 48 w 640"/>
                <a:gd name="T107" fmla="*/ 417 h 513"/>
                <a:gd name="T108" fmla="*/ 59 w 640"/>
                <a:gd name="T109" fmla="*/ 481 h 513"/>
                <a:gd name="T110" fmla="*/ 120 w 640"/>
                <a:gd name="T111" fmla="*/ 481 h 513"/>
                <a:gd name="T112" fmla="*/ 132 w 640"/>
                <a:gd name="T113" fmla="*/ 417 h 513"/>
                <a:gd name="T114" fmla="*/ 132 w 640"/>
                <a:gd name="T115" fmla="*/ 401 h 513"/>
                <a:gd name="T116" fmla="*/ 508 w 640"/>
                <a:gd name="T117" fmla="*/ 401 h 513"/>
                <a:gd name="T118" fmla="*/ 508 w 640"/>
                <a:gd name="T119" fmla="*/ 417 h 513"/>
                <a:gd name="T120" fmla="*/ 521 w 640"/>
                <a:gd name="T121" fmla="*/ 481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0" h="513">
                  <a:moveTo>
                    <a:pt x="584" y="513"/>
                  </a:moveTo>
                  <a:cubicBezTo>
                    <a:pt x="515" y="513"/>
                    <a:pt x="515" y="513"/>
                    <a:pt x="515" y="513"/>
                  </a:cubicBezTo>
                  <a:cubicBezTo>
                    <a:pt x="514" y="513"/>
                    <a:pt x="514" y="513"/>
                    <a:pt x="514" y="513"/>
                  </a:cubicBezTo>
                  <a:cubicBezTo>
                    <a:pt x="506" y="511"/>
                    <a:pt x="480" y="502"/>
                    <a:pt x="477" y="433"/>
                  </a:cubicBezTo>
                  <a:cubicBezTo>
                    <a:pt x="164" y="433"/>
                    <a:pt x="164" y="433"/>
                    <a:pt x="164" y="433"/>
                  </a:cubicBezTo>
                  <a:cubicBezTo>
                    <a:pt x="162" y="462"/>
                    <a:pt x="155" y="508"/>
                    <a:pt x="127" y="513"/>
                  </a:cubicBezTo>
                  <a:cubicBezTo>
                    <a:pt x="126" y="513"/>
                    <a:pt x="126" y="513"/>
                    <a:pt x="126" y="513"/>
                  </a:cubicBezTo>
                  <a:cubicBezTo>
                    <a:pt x="56" y="513"/>
                    <a:pt x="56" y="513"/>
                    <a:pt x="56" y="513"/>
                  </a:cubicBezTo>
                  <a:cubicBezTo>
                    <a:pt x="20" y="513"/>
                    <a:pt x="16" y="446"/>
                    <a:pt x="16" y="417"/>
                  </a:cubicBezTo>
                  <a:cubicBezTo>
                    <a:pt x="16" y="305"/>
                    <a:pt x="16" y="305"/>
                    <a:pt x="16" y="305"/>
                  </a:cubicBezTo>
                  <a:cubicBezTo>
                    <a:pt x="16" y="281"/>
                    <a:pt x="27" y="257"/>
                    <a:pt x="36" y="240"/>
                  </a:cubicBezTo>
                  <a:cubicBezTo>
                    <a:pt x="14" y="234"/>
                    <a:pt x="0" y="213"/>
                    <a:pt x="0" y="193"/>
                  </a:cubicBezTo>
                  <a:cubicBezTo>
                    <a:pt x="0" y="160"/>
                    <a:pt x="28" y="147"/>
                    <a:pt x="42" y="145"/>
                  </a:cubicBezTo>
                  <a:cubicBezTo>
                    <a:pt x="44" y="145"/>
                    <a:pt x="44" y="145"/>
                    <a:pt x="44" y="145"/>
                  </a:cubicBezTo>
                  <a:cubicBezTo>
                    <a:pt x="101" y="145"/>
                    <a:pt x="101" y="145"/>
                    <a:pt x="101" y="145"/>
                  </a:cubicBezTo>
                  <a:cubicBezTo>
                    <a:pt x="109" y="125"/>
                    <a:pt x="126" y="84"/>
                    <a:pt x="148" y="56"/>
                  </a:cubicBezTo>
                  <a:cubicBezTo>
                    <a:pt x="165" y="30"/>
                    <a:pt x="200" y="14"/>
                    <a:pt x="252" y="6"/>
                  </a:cubicBezTo>
                  <a:cubicBezTo>
                    <a:pt x="286" y="0"/>
                    <a:pt x="316" y="1"/>
                    <a:pt x="320" y="1"/>
                  </a:cubicBezTo>
                  <a:cubicBezTo>
                    <a:pt x="325" y="1"/>
                    <a:pt x="355" y="0"/>
                    <a:pt x="390" y="6"/>
                  </a:cubicBezTo>
                  <a:cubicBezTo>
                    <a:pt x="441" y="14"/>
                    <a:pt x="476" y="30"/>
                    <a:pt x="493" y="56"/>
                  </a:cubicBezTo>
                  <a:cubicBezTo>
                    <a:pt x="515" y="84"/>
                    <a:pt x="532" y="125"/>
                    <a:pt x="540" y="145"/>
                  </a:cubicBezTo>
                  <a:cubicBezTo>
                    <a:pt x="599" y="145"/>
                    <a:pt x="599" y="145"/>
                    <a:pt x="599" y="145"/>
                  </a:cubicBezTo>
                  <a:cubicBezTo>
                    <a:pt x="613" y="147"/>
                    <a:pt x="640" y="160"/>
                    <a:pt x="640" y="193"/>
                  </a:cubicBezTo>
                  <a:cubicBezTo>
                    <a:pt x="640" y="213"/>
                    <a:pt x="627" y="234"/>
                    <a:pt x="605" y="240"/>
                  </a:cubicBezTo>
                  <a:cubicBezTo>
                    <a:pt x="614" y="257"/>
                    <a:pt x="624" y="281"/>
                    <a:pt x="624" y="305"/>
                  </a:cubicBezTo>
                  <a:cubicBezTo>
                    <a:pt x="624" y="417"/>
                    <a:pt x="624" y="417"/>
                    <a:pt x="624" y="417"/>
                  </a:cubicBezTo>
                  <a:cubicBezTo>
                    <a:pt x="624" y="446"/>
                    <a:pt x="621" y="513"/>
                    <a:pt x="584" y="513"/>
                  </a:cubicBezTo>
                  <a:close/>
                  <a:moveTo>
                    <a:pt x="521" y="481"/>
                  </a:moveTo>
                  <a:cubicBezTo>
                    <a:pt x="582" y="481"/>
                    <a:pt x="582" y="481"/>
                    <a:pt x="582" y="481"/>
                  </a:cubicBezTo>
                  <a:cubicBezTo>
                    <a:pt x="586" y="475"/>
                    <a:pt x="592" y="453"/>
                    <a:pt x="592" y="417"/>
                  </a:cubicBezTo>
                  <a:cubicBezTo>
                    <a:pt x="592" y="305"/>
                    <a:pt x="592" y="305"/>
                    <a:pt x="592" y="305"/>
                  </a:cubicBezTo>
                  <a:cubicBezTo>
                    <a:pt x="592" y="277"/>
                    <a:pt x="572" y="245"/>
                    <a:pt x="564" y="235"/>
                  </a:cubicBezTo>
                  <a:cubicBezTo>
                    <a:pt x="543" y="209"/>
                    <a:pt x="543" y="209"/>
                    <a:pt x="543" y="209"/>
                  </a:cubicBezTo>
                  <a:cubicBezTo>
                    <a:pt x="592" y="209"/>
                    <a:pt x="592" y="209"/>
                    <a:pt x="592" y="209"/>
                  </a:cubicBezTo>
                  <a:cubicBezTo>
                    <a:pt x="604" y="209"/>
                    <a:pt x="608" y="199"/>
                    <a:pt x="608" y="193"/>
                  </a:cubicBezTo>
                  <a:cubicBezTo>
                    <a:pt x="608" y="182"/>
                    <a:pt x="600" y="178"/>
                    <a:pt x="595" y="177"/>
                  </a:cubicBezTo>
                  <a:cubicBezTo>
                    <a:pt x="517" y="177"/>
                    <a:pt x="517" y="177"/>
                    <a:pt x="517" y="177"/>
                  </a:cubicBezTo>
                  <a:cubicBezTo>
                    <a:pt x="513" y="166"/>
                    <a:pt x="513" y="166"/>
                    <a:pt x="513" y="166"/>
                  </a:cubicBezTo>
                  <a:cubicBezTo>
                    <a:pt x="513" y="166"/>
                    <a:pt x="494" y="108"/>
                    <a:pt x="468" y="75"/>
                  </a:cubicBezTo>
                  <a:cubicBezTo>
                    <a:pt x="467" y="74"/>
                    <a:pt x="467" y="74"/>
                    <a:pt x="467" y="74"/>
                  </a:cubicBezTo>
                  <a:cubicBezTo>
                    <a:pt x="442" y="37"/>
                    <a:pt x="353" y="32"/>
                    <a:pt x="321" y="33"/>
                  </a:cubicBezTo>
                  <a:cubicBezTo>
                    <a:pt x="321" y="33"/>
                    <a:pt x="321" y="33"/>
                    <a:pt x="321" y="33"/>
                  </a:cubicBezTo>
                  <a:cubicBezTo>
                    <a:pt x="320" y="33"/>
                    <a:pt x="320" y="33"/>
                    <a:pt x="320" y="33"/>
                  </a:cubicBezTo>
                  <a:cubicBezTo>
                    <a:pt x="288" y="32"/>
                    <a:pt x="199" y="37"/>
                    <a:pt x="174" y="74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47" y="108"/>
                    <a:pt x="128" y="166"/>
                    <a:pt x="128" y="166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46" y="177"/>
                    <a:pt x="46" y="177"/>
                    <a:pt x="46" y="177"/>
                  </a:cubicBezTo>
                  <a:cubicBezTo>
                    <a:pt x="41" y="178"/>
                    <a:pt x="32" y="181"/>
                    <a:pt x="32" y="193"/>
                  </a:cubicBezTo>
                  <a:cubicBezTo>
                    <a:pt x="32" y="199"/>
                    <a:pt x="37" y="209"/>
                    <a:pt x="48" y="209"/>
                  </a:cubicBezTo>
                  <a:cubicBezTo>
                    <a:pt x="98" y="209"/>
                    <a:pt x="98" y="209"/>
                    <a:pt x="98" y="209"/>
                  </a:cubicBezTo>
                  <a:cubicBezTo>
                    <a:pt x="77" y="235"/>
                    <a:pt x="77" y="235"/>
                    <a:pt x="77" y="235"/>
                  </a:cubicBezTo>
                  <a:cubicBezTo>
                    <a:pt x="77" y="235"/>
                    <a:pt x="48" y="271"/>
                    <a:pt x="48" y="305"/>
                  </a:cubicBezTo>
                  <a:cubicBezTo>
                    <a:pt x="48" y="417"/>
                    <a:pt x="48" y="417"/>
                    <a:pt x="48" y="417"/>
                  </a:cubicBezTo>
                  <a:cubicBezTo>
                    <a:pt x="48" y="453"/>
                    <a:pt x="55" y="475"/>
                    <a:pt x="59" y="481"/>
                  </a:cubicBezTo>
                  <a:cubicBezTo>
                    <a:pt x="120" y="481"/>
                    <a:pt x="120" y="481"/>
                    <a:pt x="120" y="481"/>
                  </a:cubicBezTo>
                  <a:cubicBezTo>
                    <a:pt x="123" y="477"/>
                    <a:pt x="132" y="463"/>
                    <a:pt x="132" y="417"/>
                  </a:cubicBezTo>
                  <a:cubicBezTo>
                    <a:pt x="132" y="401"/>
                    <a:pt x="132" y="401"/>
                    <a:pt x="132" y="401"/>
                  </a:cubicBezTo>
                  <a:cubicBezTo>
                    <a:pt x="508" y="401"/>
                    <a:pt x="508" y="401"/>
                    <a:pt x="508" y="401"/>
                  </a:cubicBezTo>
                  <a:cubicBezTo>
                    <a:pt x="508" y="417"/>
                    <a:pt x="508" y="417"/>
                    <a:pt x="508" y="417"/>
                  </a:cubicBezTo>
                  <a:cubicBezTo>
                    <a:pt x="508" y="463"/>
                    <a:pt x="518" y="477"/>
                    <a:pt x="521" y="4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32" name="Freeform 24"/>
            <p:cNvSpPr>
              <a:spLocks noEditPoints="1"/>
            </p:cNvSpPr>
            <p:nvPr>
              <p:custDataLst>
                <p:tags r:id="rId112"/>
              </p:custDataLst>
            </p:nvPr>
          </p:nvSpPr>
          <p:spPr bwMode="auto">
            <a:xfrm>
              <a:off x="4152900" y="2417763"/>
              <a:ext cx="336550" cy="206375"/>
            </a:xfrm>
            <a:custGeom>
              <a:avLst/>
              <a:gdLst>
                <a:gd name="T0" fmla="*/ 112 w 156"/>
                <a:gd name="T1" fmla="*/ 96 h 96"/>
                <a:gd name="T2" fmla="*/ 44 w 156"/>
                <a:gd name="T3" fmla="*/ 96 h 96"/>
                <a:gd name="T4" fmla="*/ 0 w 156"/>
                <a:gd name="T5" fmla="*/ 52 h 96"/>
                <a:gd name="T6" fmla="*/ 43 w 156"/>
                <a:gd name="T7" fmla="*/ 8 h 96"/>
                <a:gd name="T8" fmla="*/ 111 w 156"/>
                <a:gd name="T9" fmla="*/ 0 h 96"/>
                <a:gd name="T10" fmla="*/ 112 w 156"/>
                <a:gd name="T11" fmla="*/ 0 h 96"/>
                <a:gd name="T12" fmla="*/ 156 w 156"/>
                <a:gd name="T13" fmla="*/ 44 h 96"/>
                <a:gd name="T14" fmla="*/ 156 w 156"/>
                <a:gd name="T15" fmla="*/ 52 h 96"/>
                <a:gd name="T16" fmla="*/ 112 w 156"/>
                <a:gd name="T17" fmla="*/ 96 h 96"/>
                <a:gd name="T18" fmla="*/ 113 w 156"/>
                <a:gd name="T19" fmla="*/ 32 h 96"/>
                <a:gd name="T20" fmla="*/ 46 w 156"/>
                <a:gd name="T21" fmla="*/ 40 h 96"/>
                <a:gd name="T22" fmla="*/ 32 w 156"/>
                <a:gd name="T23" fmla="*/ 52 h 96"/>
                <a:gd name="T24" fmla="*/ 44 w 156"/>
                <a:gd name="T25" fmla="*/ 64 h 96"/>
                <a:gd name="T26" fmla="*/ 112 w 156"/>
                <a:gd name="T27" fmla="*/ 64 h 96"/>
                <a:gd name="T28" fmla="*/ 124 w 156"/>
                <a:gd name="T29" fmla="*/ 52 h 96"/>
                <a:gd name="T30" fmla="*/ 124 w 156"/>
                <a:gd name="T31" fmla="*/ 44 h 96"/>
                <a:gd name="T32" fmla="*/ 113 w 156"/>
                <a:gd name="T33" fmla="*/ 3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6" h="96">
                  <a:moveTo>
                    <a:pt x="112" y="96"/>
                  </a:moveTo>
                  <a:cubicBezTo>
                    <a:pt x="44" y="96"/>
                    <a:pt x="44" y="96"/>
                    <a:pt x="44" y="96"/>
                  </a:cubicBezTo>
                  <a:cubicBezTo>
                    <a:pt x="20" y="96"/>
                    <a:pt x="0" y="76"/>
                    <a:pt x="0" y="52"/>
                  </a:cubicBezTo>
                  <a:cubicBezTo>
                    <a:pt x="0" y="28"/>
                    <a:pt x="17" y="11"/>
                    <a:pt x="43" y="8"/>
                  </a:cubicBezTo>
                  <a:cubicBezTo>
                    <a:pt x="61" y="6"/>
                    <a:pt x="111" y="0"/>
                    <a:pt x="111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37" y="0"/>
                    <a:pt x="156" y="20"/>
                    <a:pt x="156" y="4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6" y="76"/>
                    <a:pt x="137" y="96"/>
                    <a:pt x="112" y="96"/>
                  </a:cubicBezTo>
                  <a:close/>
                  <a:moveTo>
                    <a:pt x="113" y="32"/>
                  </a:moveTo>
                  <a:cubicBezTo>
                    <a:pt x="106" y="33"/>
                    <a:pt x="63" y="38"/>
                    <a:pt x="46" y="40"/>
                  </a:cubicBezTo>
                  <a:cubicBezTo>
                    <a:pt x="32" y="42"/>
                    <a:pt x="32" y="48"/>
                    <a:pt x="32" y="52"/>
                  </a:cubicBezTo>
                  <a:cubicBezTo>
                    <a:pt x="32" y="59"/>
                    <a:pt x="38" y="64"/>
                    <a:pt x="44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9" y="64"/>
                    <a:pt x="124" y="59"/>
                    <a:pt x="124" y="52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4" y="38"/>
                    <a:pt x="120" y="32"/>
                    <a:pt x="11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</p:grpSp>
      <p:sp>
        <p:nvSpPr>
          <p:cNvPr id="133" name="Freeform 145"/>
          <p:cNvSpPr>
            <a:spLocks noEditPoints="1"/>
          </p:cNvSpPr>
          <p:nvPr>
            <p:custDataLst>
              <p:tags r:id="rId97"/>
            </p:custDataLst>
          </p:nvPr>
        </p:nvSpPr>
        <p:spPr bwMode="auto">
          <a:xfrm>
            <a:off x="4409260" y="6307179"/>
            <a:ext cx="469808" cy="293224"/>
          </a:xfrm>
          <a:custGeom>
            <a:avLst/>
            <a:gdLst>
              <a:gd name="T0" fmla="*/ 512 w 640"/>
              <a:gd name="T1" fmla="*/ 144 h 400"/>
              <a:gd name="T2" fmla="*/ 470 w 640"/>
              <a:gd name="T3" fmla="*/ 151 h 400"/>
              <a:gd name="T4" fmla="*/ 410 w 640"/>
              <a:gd name="T5" fmla="*/ 32 h 400"/>
              <a:gd name="T6" fmla="*/ 480 w 640"/>
              <a:gd name="T7" fmla="*/ 32 h 400"/>
              <a:gd name="T8" fmla="*/ 480 w 640"/>
              <a:gd name="T9" fmla="*/ 0 h 400"/>
              <a:gd name="T10" fmla="*/ 358 w 640"/>
              <a:gd name="T11" fmla="*/ 0 h 400"/>
              <a:gd name="T12" fmla="*/ 390 w 640"/>
              <a:gd name="T13" fmla="*/ 64 h 400"/>
              <a:gd name="T14" fmla="*/ 247 w 640"/>
              <a:gd name="T15" fmla="*/ 64 h 400"/>
              <a:gd name="T16" fmla="*/ 233 w 640"/>
              <a:gd name="T17" fmla="*/ 32 h 400"/>
              <a:gd name="T18" fmla="*/ 256 w 640"/>
              <a:gd name="T19" fmla="*/ 32 h 400"/>
              <a:gd name="T20" fmla="*/ 256 w 640"/>
              <a:gd name="T21" fmla="*/ 0 h 400"/>
              <a:gd name="T22" fmla="*/ 160 w 640"/>
              <a:gd name="T23" fmla="*/ 0 h 400"/>
              <a:gd name="T24" fmla="*/ 160 w 640"/>
              <a:gd name="T25" fmla="*/ 32 h 400"/>
              <a:gd name="T26" fmla="*/ 198 w 640"/>
              <a:gd name="T27" fmla="*/ 32 h 400"/>
              <a:gd name="T28" fmla="*/ 220 w 640"/>
              <a:gd name="T29" fmla="*/ 83 h 400"/>
              <a:gd name="T30" fmla="*/ 178 w 640"/>
              <a:gd name="T31" fmla="*/ 154 h 400"/>
              <a:gd name="T32" fmla="*/ 128 w 640"/>
              <a:gd name="T33" fmla="*/ 144 h 400"/>
              <a:gd name="T34" fmla="*/ 0 w 640"/>
              <a:gd name="T35" fmla="*/ 272 h 400"/>
              <a:gd name="T36" fmla="*/ 128 w 640"/>
              <a:gd name="T37" fmla="*/ 400 h 400"/>
              <a:gd name="T38" fmla="*/ 255 w 640"/>
              <a:gd name="T39" fmla="*/ 288 h 400"/>
              <a:gd name="T40" fmla="*/ 313 w 640"/>
              <a:gd name="T41" fmla="*/ 288 h 400"/>
              <a:gd name="T42" fmla="*/ 415 w 640"/>
              <a:gd name="T43" fmla="*/ 114 h 400"/>
              <a:gd name="T44" fmla="*/ 441 w 640"/>
              <a:gd name="T45" fmla="*/ 166 h 400"/>
              <a:gd name="T46" fmla="*/ 384 w 640"/>
              <a:gd name="T47" fmla="*/ 272 h 400"/>
              <a:gd name="T48" fmla="*/ 512 w 640"/>
              <a:gd name="T49" fmla="*/ 400 h 400"/>
              <a:gd name="T50" fmla="*/ 640 w 640"/>
              <a:gd name="T51" fmla="*/ 272 h 400"/>
              <a:gd name="T52" fmla="*/ 512 w 640"/>
              <a:gd name="T53" fmla="*/ 144 h 400"/>
              <a:gd name="T54" fmla="*/ 128 w 640"/>
              <a:gd name="T55" fmla="*/ 368 h 400"/>
              <a:gd name="T56" fmla="*/ 32 w 640"/>
              <a:gd name="T57" fmla="*/ 272 h 400"/>
              <a:gd name="T58" fmla="*/ 128 w 640"/>
              <a:gd name="T59" fmla="*/ 176 h 400"/>
              <a:gd name="T60" fmla="*/ 162 w 640"/>
              <a:gd name="T61" fmla="*/ 182 h 400"/>
              <a:gd name="T62" fmla="*/ 100 w 640"/>
              <a:gd name="T63" fmla="*/ 288 h 400"/>
              <a:gd name="T64" fmla="*/ 223 w 640"/>
              <a:gd name="T65" fmla="*/ 288 h 400"/>
              <a:gd name="T66" fmla="*/ 128 w 640"/>
              <a:gd name="T67" fmla="*/ 368 h 400"/>
              <a:gd name="T68" fmla="*/ 223 w 640"/>
              <a:gd name="T69" fmla="*/ 256 h 400"/>
              <a:gd name="T70" fmla="*/ 156 w 640"/>
              <a:gd name="T71" fmla="*/ 256 h 400"/>
              <a:gd name="T72" fmla="*/ 190 w 640"/>
              <a:gd name="T73" fmla="*/ 198 h 400"/>
              <a:gd name="T74" fmla="*/ 223 w 640"/>
              <a:gd name="T75" fmla="*/ 256 h 400"/>
              <a:gd name="T76" fmla="*/ 255 w 640"/>
              <a:gd name="T77" fmla="*/ 256 h 400"/>
              <a:gd name="T78" fmla="*/ 206 w 640"/>
              <a:gd name="T79" fmla="*/ 170 h 400"/>
              <a:gd name="T80" fmla="*/ 236 w 640"/>
              <a:gd name="T81" fmla="*/ 119 h 400"/>
              <a:gd name="T82" fmla="*/ 295 w 640"/>
              <a:gd name="T83" fmla="*/ 255 h 400"/>
              <a:gd name="T84" fmla="*/ 295 w 640"/>
              <a:gd name="T85" fmla="*/ 256 h 400"/>
              <a:gd name="T86" fmla="*/ 255 w 640"/>
              <a:gd name="T87" fmla="*/ 256 h 400"/>
              <a:gd name="T88" fmla="*/ 315 w 640"/>
              <a:gd name="T89" fmla="*/ 221 h 400"/>
              <a:gd name="T90" fmla="*/ 261 w 640"/>
              <a:gd name="T91" fmla="*/ 96 h 400"/>
              <a:gd name="T92" fmla="*/ 389 w 640"/>
              <a:gd name="T93" fmla="*/ 96 h 400"/>
              <a:gd name="T94" fmla="*/ 315 w 640"/>
              <a:gd name="T95" fmla="*/ 221 h 400"/>
              <a:gd name="T96" fmla="*/ 512 w 640"/>
              <a:gd name="T97" fmla="*/ 368 h 400"/>
              <a:gd name="T98" fmla="*/ 416 w 640"/>
              <a:gd name="T99" fmla="*/ 272 h 400"/>
              <a:gd name="T100" fmla="*/ 455 w 640"/>
              <a:gd name="T101" fmla="*/ 195 h 400"/>
              <a:gd name="T102" fmla="*/ 498 w 640"/>
              <a:gd name="T103" fmla="*/ 279 h 400"/>
              <a:gd name="T104" fmla="*/ 526 w 640"/>
              <a:gd name="T105" fmla="*/ 265 h 400"/>
              <a:gd name="T106" fmla="*/ 484 w 640"/>
              <a:gd name="T107" fmla="*/ 180 h 400"/>
              <a:gd name="T108" fmla="*/ 512 w 640"/>
              <a:gd name="T109" fmla="*/ 176 h 400"/>
              <a:gd name="T110" fmla="*/ 608 w 640"/>
              <a:gd name="T111" fmla="*/ 272 h 400"/>
              <a:gd name="T112" fmla="*/ 512 w 640"/>
              <a:gd name="T113" fmla="*/ 368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40" h="400">
                <a:moveTo>
                  <a:pt x="512" y="144"/>
                </a:moveTo>
                <a:cubicBezTo>
                  <a:pt x="497" y="144"/>
                  <a:pt x="483" y="147"/>
                  <a:pt x="470" y="151"/>
                </a:cubicBezTo>
                <a:cubicBezTo>
                  <a:pt x="410" y="32"/>
                  <a:pt x="410" y="32"/>
                  <a:pt x="410" y="32"/>
                </a:cubicBezTo>
                <a:cubicBezTo>
                  <a:pt x="480" y="32"/>
                  <a:pt x="480" y="32"/>
                  <a:pt x="480" y="32"/>
                </a:cubicBezTo>
                <a:cubicBezTo>
                  <a:pt x="480" y="0"/>
                  <a:pt x="480" y="0"/>
                  <a:pt x="480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90" y="64"/>
                  <a:pt x="390" y="64"/>
                  <a:pt x="390" y="64"/>
                </a:cubicBezTo>
                <a:cubicBezTo>
                  <a:pt x="247" y="64"/>
                  <a:pt x="247" y="64"/>
                  <a:pt x="247" y="64"/>
                </a:cubicBezTo>
                <a:cubicBezTo>
                  <a:pt x="233" y="32"/>
                  <a:pt x="233" y="32"/>
                  <a:pt x="233" y="32"/>
                </a:cubicBezTo>
                <a:cubicBezTo>
                  <a:pt x="256" y="32"/>
                  <a:pt x="256" y="32"/>
                  <a:pt x="256" y="32"/>
                </a:cubicBezTo>
                <a:cubicBezTo>
                  <a:pt x="256" y="0"/>
                  <a:pt x="256" y="0"/>
                  <a:pt x="25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0" y="32"/>
                  <a:pt x="160" y="32"/>
                  <a:pt x="160" y="32"/>
                </a:cubicBezTo>
                <a:cubicBezTo>
                  <a:pt x="198" y="32"/>
                  <a:pt x="198" y="32"/>
                  <a:pt x="198" y="32"/>
                </a:cubicBezTo>
                <a:cubicBezTo>
                  <a:pt x="220" y="83"/>
                  <a:pt x="220" y="83"/>
                  <a:pt x="220" y="83"/>
                </a:cubicBezTo>
                <a:cubicBezTo>
                  <a:pt x="178" y="154"/>
                  <a:pt x="178" y="154"/>
                  <a:pt x="178" y="154"/>
                </a:cubicBezTo>
                <a:cubicBezTo>
                  <a:pt x="163" y="148"/>
                  <a:pt x="146" y="144"/>
                  <a:pt x="128" y="144"/>
                </a:cubicBezTo>
                <a:cubicBezTo>
                  <a:pt x="57" y="144"/>
                  <a:pt x="0" y="201"/>
                  <a:pt x="0" y="272"/>
                </a:cubicBezTo>
                <a:cubicBezTo>
                  <a:pt x="0" y="343"/>
                  <a:pt x="57" y="400"/>
                  <a:pt x="128" y="400"/>
                </a:cubicBezTo>
                <a:cubicBezTo>
                  <a:pt x="193" y="400"/>
                  <a:pt x="247" y="351"/>
                  <a:pt x="255" y="288"/>
                </a:cubicBezTo>
                <a:cubicBezTo>
                  <a:pt x="313" y="288"/>
                  <a:pt x="313" y="288"/>
                  <a:pt x="313" y="288"/>
                </a:cubicBezTo>
                <a:cubicBezTo>
                  <a:pt x="415" y="114"/>
                  <a:pt x="415" y="114"/>
                  <a:pt x="415" y="114"/>
                </a:cubicBezTo>
                <a:cubicBezTo>
                  <a:pt x="441" y="166"/>
                  <a:pt x="441" y="166"/>
                  <a:pt x="441" y="166"/>
                </a:cubicBezTo>
                <a:cubicBezTo>
                  <a:pt x="407" y="189"/>
                  <a:pt x="384" y="228"/>
                  <a:pt x="384" y="272"/>
                </a:cubicBezTo>
                <a:cubicBezTo>
                  <a:pt x="384" y="343"/>
                  <a:pt x="441" y="400"/>
                  <a:pt x="512" y="400"/>
                </a:cubicBezTo>
                <a:cubicBezTo>
                  <a:pt x="583" y="400"/>
                  <a:pt x="640" y="343"/>
                  <a:pt x="640" y="272"/>
                </a:cubicBezTo>
                <a:cubicBezTo>
                  <a:pt x="640" y="201"/>
                  <a:pt x="583" y="144"/>
                  <a:pt x="512" y="144"/>
                </a:cubicBezTo>
                <a:close/>
                <a:moveTo>
                  <a:pt x="128" y="368"/>
                </a:moveTo>
                <a:cubicBezTo>
                  <a:pt x="75" y="368"/>
                  <a:pt x="32" y="325"/>
                  <a:pt x="32" y="272"/>
                </a:cubicBezTo>
                <a:cubicBezTo>
                  <a:pt x="32" y="219"/>
                  <a:pt x="75" y="176"/>
                  <a:pt x="128" y="176"/>
                </a:cubicBezTo>
                <a:cubicBezTo>
                  <a:pt x="140" y="176"/>
                  <a:pt x="151" y="178"/>
                  <a:pt x="162" y="182"/>
                </a:cubicBezTo>
                <a:cubicBezTo>
                  <a:pt x="100" y="288"/>
                  <a:pt x="100" y="288"/>
                  <a:pt x="100" y="288"/>
                </a:cubicBezTo>
                <a:cubicBezTo>
                  <a:pt x="223" y="288"/>
                  <a:pt x="223" y="288"/>
                  <a:pt x="223" y="288"/>
                </a:cubicBezTo>
                <a:cubicBezTo>
                  <a:pt x="215" y="333"/>
                  <a:pt x="176" y="368"/>
                  <a:pt x="128" y="368"/>
                </a:cubicBezTo>
                <a:close/>
                <a:moveTo>
                  <a:pt x="223" y="256"/>
                </a:moveTo>
                <a:cubicBezTo>
                  <a:pt x="156" y="256"/>
                  <a:pt x="156" y="256"/>
                  <a:pt x="156" y="256"/>
                </a:cubicBezTo>
                <a:cubicBezTo>
                  <a:pt x="190" y="198"/>
                  <a:pt x="190" y="198"/>
                  <a:pt x="190" y="198"/>
                </a:cubicBezTo>
                <a:cubicBezTo>
                  <a:pt x="207" y="213"/>
                  <a:pt x="219" y="233"/>
                  <a:pt x="223" y="256"/>
                </a:cubicBezTo>
                <a:close/>
                <a:moveTo>
                  <a:pt x="255" y="256"/>
                </a:moveTo>
                <a:cubicBezTo>
                  <a:pt x="251" y="221"/>
                  <a:pt x="232" y="191"/>
                  <a:pt x="206" y="170"/>
                </a:cubicBezTo>
                <a:cubicBezTo>
                  <a:pt x="236" y="119"/>
                  <a:pt x="236" y="119"/>
                  <a:pt x="236" y="119"/>
                </a:cubicBezTo>
                <a:cubicBezTo>
                  <a:pt x="295" y="255"/>
                  <a:pt x="295" y="255"/>
                  <a:pt x="295" y="255"/>
                </a:cubicBezTo>
                <a:cubicBezTo>
                  <a:pt x="295" y="256"/>
                  <a:pt x="295" y="256"/>
                  <a:pt x="295" y="256"/>
                </a:cubicBezTo>
                <a:lnTo>
                  <a:pt x="255" y="256"/>
                </a:lnTo>
                <a:close/>
                <a:moveTo>
                  <a:pt x="315" y="221"/>
                </a:moveTo>
                <a:cubicBezTo>
                  <a:pt x="261" y="96"/>
                  <a:pt x="261" y="96"/>
                  <a:pt x="261" y="96"/>
                </a:cubicBezTo>
                <a:cubicBezTo>
                  <a:pt x="389" y="96"/>
                  <a:pt x="389" y="96"/>
                  <a:pt x="389" y="96"/>
                </a:cubicBezTo>
                <a:lnTo>
                  <a:pt x="315" y="221"/>
                </a:lnTo>
                <a:close/>
                <a:moveTo>
                  <a:pt x="512" y="368"/>
                </a:moveTo>
                <a:cubicBezTo>
                  <a:pt x="459" y="368"/>
                  <a:pt x="416" y="325"/>
                  <a:pt x="416" y="272"/>
                </a:cubicBezTo>
                <a:cubicBezTo>
                  <a:pt x="416" y="240"/>
                  <a:pt x="432" y="212"/>
                  <a:pt x="455" y="195"/>
                </a:cubicBezTo>
                <a:cubicBezTo>
                  <a:pt x="498" y="279"/>
                  <a:pt x="498" y="279"/>
                  <a:pt x="498" y="279"/>
                </a:cubicBezTo>
                <a:cubicBezTo>
                  <a:pt x="526" y="265"/>
                  <a:pt x="526" y="265"/>
                  <a:pt x="526" y="265"/>
                </a:cubicBezTo>
                <a:cubicBezTo>
                  <a:pt x="484" y="180"/>
                  <a:pt x="484" y="180"/>
                  <a:pt x="484" y="180"/>
                </a:cubicBezTo>
                <a:cubicBezTo>
                  <a:pt x="493" y="177"/>
                  <a:pt x="502" y="176"/>
                  <a:pt x="512" y="176"/>
                </a:cubicBezTo>
                <a:cubicBezTo>
                  <a:pt x="565" y="176"/>
                  <a:pt x="608" y="219"/>
                  <a:pt x="608" y="272"/>
                </a:cubicBezTo>
                <a:cubicBezTo>
                  <a:pt x="608" y="325"/>
                  <a:pt x="565" y="368"/>
                  <a:pt x="512" y="3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01626" tIns="50813" rIns="101626" bIns="50813" numCol="1" anchor="t" anchorCtr="0" compatLnSpc="1">
            <a:prstTxWarp prst="textNoShape">
              <a:avLst/>
            </a:prstTxWarp>
          </a:bodyPr>
          <a:lstStyle/>
          <a:p>
            <a:endParaRPr lang="en-US" sz="2001">
              <a:solidFill>
                <a:prstClr val="black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0081877" y="5734697"/>
            <a:ext cx="280263" cy="412095"/>
            <a:chOff x="27449463" y="4532313"/>
            <a:chExt cx="938213" cy="1379537"/>
          </a:xfrm>
          <a:solidFill>
            <a:schemeClr val="bg1"/>
          </a:solidFill>
        </p:grpSpPr>
        <p:sp>
          <p:nvSpPr>
            <p:cNvPr id="135" name="Freeform 450"/>
            <p:cNvSpPr>
              <a:spLocks noEditPoints="1"/>
            </p:cNvSpPr>
            <p:nvPr>
              <p:custDataLst>
                <p:tags r:id="rId106"/>
              </p:custDataLst>
            </p:nvPr>
          </p:nvSpPr>
          <p:spPr bwMode="auto">
            <a:xfrm>
              <a:off x="27449463" y="5014913"/>
              <a:ext cx="938213" cy="896937"/>
            </a:xfrm>
            <a:custGeom>
              <a:avLst/>
              <a:gdLst>
                <a:gd name="T0" fmla="*/ 419 w 435"/>
                <a:gd name="T1" fmla="*/ 64 h 416"/>
                <a:gd name="T2" fmla="*/ 348 w 435"/>
                <a:gd name="T3" fmla="*/ 64 h 416"/>
                <a:gd name="T4" fmla="*/ 358 w 435"/>
                <a:gd name="T5" fmla="*/ 0 h 416"/>
                <a:gd name="T6" fmla="*/ 0 w 435"/>
                <a:gd name="T7" fmla="*/ 0 h 416"/>
                <a:gd name="T8" fmla="*/ 65 w 435"/>
                <a:gd name="T9" fmla="*/ 388 h 416"/>
                <a:gd name="T10" fmla="*/ 97 w 435"/>
                <a:gd name="T11" fmla="*/ 416 h 416"/>
                <a:gd name="T12" fmla="*/ 262 w 435"/>
                <a:gd name="T13" fmla="*/ 416 h 416"/>
                <a:gd name="T14" fmla="*/ 294 w 435"/>
                <a:gd name="T15" fmla="*/ 388 h 416"/>
                <a:gd name="T16" fmla="*/ 310 w 435"/>
                <a:gd name="T17" fmla="*/ 288 h 416"/>
                <a:gd name="T18" fmla="*/ 419 w 435"/>
                <a:gd name="T19" fmla="*/ 288 h 416"/>
                <a:gd name="T20" fmla="*/ 435 w 435"/>
                <a:gd name="T21" fmla="*/ 272 h 416"/>
                <a:gd name="T22" fmla="*/ 435 w 435"/>
                <a:gd name="T23" fmla="*/ 80 h 416"/>
                <a:gd name="T24" fmla="*/ 419 w 435"/>
                <a:gd name="T25" fmla="*/ 64 h 416"/>
                <a:gd name="T26" fmla="*/ 262 w 435"/>
                <a:gd name="T27" fmla="*/ 383 h 416"/>
                <a:gd name="T28" fmla="*/ 262 w 435"/>
                <a:gd name="T29" fmla="*/ 384 h 416"/>
                <a:gd name="T30" fmla="*/ 97 w 435"/>
                <a:gd name="T31" fmla="*/ 384 h 416"/>
                <a:gd name="T32" fmla="*/ 97 w 435"/>
                <a:gd name="T33" fmla="*/ 383 h 416"/>
                <a:gd name="T34" fmla="*/ 38 w 435"/>
                <a:gd name="T35" fmla="*/ 32 h 416"/>
                <a:gd name="T36" fmla="*/ 320 w 435"/>
                <a:gd name="T37" fmla="*/ 32 h 416"/>
                <a:gd name="T38" fmla="*/ 262 w 435"/>
                <a:gd name="T39" fmla="*/ 383 h 416"/>
                <a:gd name="T40" fmla="*/ 403 w 435"/>
                <a:gd name="T41" fmla="*/ 256 h 416"/>
                <a:gd name="T42" fmla="*/ 316 w 435"/>
                <a:gd name="T43" fmla="*/ 256 h 416"/>
                <a:gd name="T44" fmla="*/ 342 w 435"/>
                <a:gd name="T45" fmla="*/ 96 h 416"/>
                <a:gd name="T46" fmla="*/ 403 w 435"/>
                <a:gd name="T47" fmla="*/ 96 h 416"/>
                <a:gd name="T48" fmla="*/ 403 w 435"/>
                <a:gd name="T49" fmla="*/ 25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5" h="416">
                  <a:moveTo>
                    <a:pt x="419" y="64"/>
                  </a:moveTo>
                  <a:cubicBezTo>
                    <a:pt x="348" y="64"/>
                    <a:pt x="348" y="64"/>
                    <a:pt x="348" y="64"/>
                  </a:cubicBezTo>
                  <a:cubicBezTo>
                    <a:pt x="358" y="0"/>
                    <a:pt x="358" y="0"/>
                    <a:pt x="35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388"/>
                    <a:pt x="65" y="388"/>
                    <a:pt x="65" y="388"/>
                  </a:cubicBezTo>
                  <a:cubicBezTo>
                    <a:pt x="68" y="404"/>
                    <a:pt x="81" y="416"/>
                    <a:pt x="97" y="416"/>
                  </a:cubicBezTo>
                  <a:cubicBezTo>
                    <a:pt x="262" y="416"/>
                    <a:pt x="262" y="416"/>
                    <a:pt x="262" y="416"/>
                  </a:cubicBezTo>
                  <a:cubicBezTo>
                    <a:pt x="278" y="416"/>
                    <a:pt x="291" y="404"/>
                    <a:pt x="294" y="388"/>
                  </a:cubicBezTo>
                  <a:cubicBezTo>
                    <a:pt x="310" y="288"/>
                    <a:pt x="310" y="288"/>
                    <a:pt x="310" y="288"/>
                  </a:cubicBezTo>
                  <a:cubicBezTo>
                    <a:pt x="419" y="288"/>
                    <a:pt x="419" y="288"/>
                    <a:pt x="419" y="288"/>
                  </a:cubicBezTo>
                  <a:cubicBezTo>
                    <a:pt x="428" y="288"/>
                    <a:pt x="435" y="281"/>
                    <a:pt x="435" y="272"/>
                  </a:cubicBezTo>
                  <a:cubicBezTo>
                    <a:pt x="435" y="80"/>
                    <a:pt x="435" y="80"/>
                    <a:pt x="435" y="80"/>
                  </a:cubicBezTo>
                  <a:cubicBezTo>
                    <a:pt x="435" y="71"/>
                    <a:pt x="428" y="64"/>
                    <a:pt x="419" y="64"/>
                  </a:cubicBezTo>
                  <a:close/>
                  <a:moveTo>
                    <a:pt x="262" y="383"/>
                  </a:moveTo>
                  <a:cubicBezTo>
                    <a:pt x="262" y="384"/>
                    <a:pt x="262" y="384"/>
                    <a:pt x="262" y="384"/>
                  </a:cubicBezTo>
                  <a:cubicBezTo>
                    <a:pt x="97" y="384"/>
                    <a:pt x="97" y="384"/>
                    <a:pt x="97" y="384"/>
                  </a:cubicBezTo>
                  <a:cubicBezTo>
                    <a:pt x="97" y="384"/>
                    <a:pt x="97" y="384"/>
                    <a:pt x="97" y="383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20" y="32"/>
                    <a:pt x="320" y="32"/>
                    <a:pt x="320" y="32"/>
                  </a:cubicBezTo>
                  <a:lnTo>
                    <a:pt x="262" y="383"/>
                  </a:lnTo>
                  <a:close/>
                  <a:moveTo>
                    <a:pt x="403" y="256"/>
                  </a:moveTo>
                  <a:cubicBezTo>
                    <a:pt x="316" y="256"/>
                    <a:pt x="316" y="256"/>
                    <a:pt x="316" y="256"/>
                  </a:cubicBezTo>
                  <a:cubicBezTo>
                    <a:pt x="342" y="96"/>
                    <a:pt x="342" y="96"/>
                    <a:pt x="342" y="96"/>
                  </a:cubicBezTo>
                  <a:cubicBezTo>
                    <a:pt x="403" y="96"/>
                    <a:pt x="403" y="96"/>
                    <a:pt x="403" y="96"/>
                  </a:cubicBezTo>
                  <a:lnTo>
                    <a:pt x="403" y="2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36" name="Freeform 460"/>
            <p:cNvSpPr>
              <a:spLocks/>
            </p:cNvSpPr>
            <p:nvPr>
              <p:custDataLst>
                <p:tags r:id="rId107"/>
              </p:custDataLst>
            </p:nvPr>
          </p:nvSpPr>
          <p:spPr bwMode="auto">
            <a:xfrm>
              <a:off x="27766963" y="4532313"/>
              <a:ext cx="138113" cy="414337"/>
            </a:xfrm>
            <a:custGeom>
              <a:avLst/>
              <a:gdLst>
                <a:gd name="T0" fmla="*/ 0 w 64"/>
                <a:gd name="T1" fmla="*/ 192 h 192"/>
                <a:gd name="T2" fmla="*/ 32 w 64"/>
                <a:gd name="T3" fmla="*/ 192 h 192"/>
                <a:gd name="T4" fmla="*/ 44 w 64"/>
                <a:gd name="T5" fmla="*/ 171 h 192"/>
                <a:gd name="T6" fmla="*/ 64 w 64"/>
                <a:gd name="T7" fmla="*/ 128 h 192"/>
                <a:gd name="T8" fmla="*/ 44 w 64"/>
                <a:gd name="T9" fmla="*/ 85 h 192"/>
                <a:gd name="T10" fmla="*/ 32 w 64"/>
                <a:gd name="T11" fmla="*/ 64 h 192"/>
                <a:gd name="T12" fmla="*/ 44 w 64"/>
                <a:gd name="T13" fmla="*/ 43 h 192"/>
                <a:gd name="T14" fmla="*/ 64 w 64"/>
                <a:gd name="T15" fmla="*/ 0 h 192"/>
                <a:gd name="T16" fmla="*/ 32 w 64"/>
                <a:gd name="T17" fmla="*/ 0 h 192"/>
                <a:gd name="T18" fmla="*/ 21 w 64"/>
                <a:gd name="T19" fmla="*/ 21 h 192"/>
                <a:gd name="T20" fmla="*/ 0 w 64"/>
                <a:gd name="T21" fmla="*/ 64 h 192"/>
                <a:gd name="T22" fmla="*/ 21 w 64"/>
                <a:gd name="T23" fmla="*/ 107 h 192"/>
                <a:gd name="T24" fmla="*/ 32 w 64"/>
                <a:gd name="T25" fmla="*/ 128 h 192"/>
                <a:gd name="T26" fmla="*/ 21 w 64"/>
                <a:gd name="T27" fmla="*/ 149 h 192"/>
                <a:gd name="T28" fmla="*/ 0 w 64"/>
                <a:gd name="T2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192">
                  <a:moveTo>
                    <a:pt x="0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83"/>
                    <a:pt x="36" y="179"/>
                    <a:pt x="44" y="171"/>
                  </a:cubicBezTo>
                  <a:cubicBezTo>
                    <a:pt x="52" y="163"/>
                    <a:pt x="64" y="151"/>
                    <a:pt x="64" y="128"/>
                  </a:cubicBezTo>
                  <a:cubicBezTo>
                    <a:pt x="64" y="105"/>
                    <a:pt x="52" y="93"/>
                    <a:pt x="44" y="85"/>
                  </a:cubicBezTo>
                  <a:cubicBezTo>
                    <a:pt x="36" y="77"/>
                    <a:pt x="32" y="73"/>
                    <a:pt x="32" y="64"/>
                  </a:cubicBezTo>
                  <a:cubicBezTo>
                    <a:pt x="32" y="55"/>
                    <a:pt x="36" y="51"/>
                    <a:pt x="44" y="43"/>
                  </a:cubicBezTo>
                  <a:cubicBezTo>
                    <a:pt x="52" y="35"/>
                    <a:pt x="64" y="23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29" y="13"/>
                    <a:pt x="21" y="21"/>
                  </a:cubicBezTo>
                  <a:cubicBezTo>
                    <a:pt x="12" y="29"/>
                    <a:pt x="0" y="41"/>
                    <a:pt x="0" y="64"/>
                  </a:cubicBezTo>
                  <a:cubicBezTo>
                    <a:pt x="0" y="87"/>
                    <a:pt x="12" y="99"/>
                    <a:pt x="21" y="107"/>
                  </a:cubicBezTo>
                  <a:cubicBezTo>
                    <a:pt x="29" y="115"/>
                    <a:pt x="32" y="119"/>
                    <a:pt x="32" y="128"/>
                  </a:cubicBezTo>
                  <a:cubicBezTo>
                    <a:pt x="32" y="137"/>
                    <a:pt x="29" y="141"/>
                    <a:pt x="21" y="149"/>
                  </a:cubicBezTo>
                  <a:cubicBezTo>
                    <a:pt x="12" y="157"/>
                    <a:pt x="0" y="169"/>
                    <a:pt x="0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37" name="Freeform 470"/>
            <p:cNvSpPr>
              <a:spLocks/>
            </p:cNvSpPr>
            <p:nvPr>
              <p:custDataLst>
                <p:tags r:id="rId108"/>
              </p:custDataLst>
            </p:nvPr>
          </p:nvSpPr>
          <p:spPr bwMode="auto">
            <a:xfrm>
              <a:off x="28008263" y="4532313"/>
              <a:ext cx="138113" cy="414337"/>
            </a:xfrm>
            <a:custGeom>
              <a:avLst/>
              <a:gdLst>
                <a:gd name="T0" fmla="*/ 0 w 64"/>
                <a:gd name="T1" fmla="*/ 192 h 192"/>
                <a:gd name="T2" fmla="*/ 32 w 64"/>
                <a:gd name="T3" fmla="*/ 192 h 192"/>
                <a:gd name="T4" fmla="*/ 44 w 64"/>
                <a:gd name="T5" fmla="*/ 171 h 192"/>
                <a:gd name="T6" fmla="*/ 64 w 64"/>
                <a:gd name="T7" fmla="*/ 128 h 192"/>
                <a:gd name="T8" fmla="*/ 44 w 64"/>
                <a:gd name="T9" fmla="*/ 85 h 192"/>
                <a:gd name="T10" fmla="*/ 32 w 64"/>
                <a:gd name="T11" fmla="*/ 64 h 192"/>
                <a:gd name="T12" fmla="*/ 44 w 64"/>
                <a:gd name="T13" fmla="*/ 43 h 192"/>
                <a:gd name="T14" fmla="*/ 64 w 64"/>
                <a:gd name="T15" fmla="*/ 0 h 192"/>
                <a:gd name="T16" fmla="*/ 32 w 64"/>
                <a:gd name="T17" fmla="*/ 0 h 192"/>
                <a:gd name="T18" fmla="*/ 21 w 64"/>
                <a:gd name="T19" fmla="*/ 21 h 192"/>
                <a:gd name="T20" fmla="*/ 0 w 64"/>
                <a:gd name="T21" fmla="*/ 64 h 192"/>
                <a:gd name="T22" fmla="*/ 21 w 64"/>
                <a:gd name="T23" fmla="*/ 107 h 192"/>
                <a:gd name="T24" fmla="*/ 32 w 64"/>
                <a:gd name="T25" fmla="*/ 128 h 192"/>
                <a:gd name="T26" fmla="*/ 21 w 64"/>
                <a:gd name="T27" fmla="*/ 149 h 192"/>
                <a:gd name="T28" fmla="*/ 0 w 64"/>
                <a:gd name="T2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192">
                  <a:moveTo>
                    <a:pt x="0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83"/>
                    <a:pt x="36" y="179"/>
                    <a:pt x="44" y="171"/>
                  </a:cubicBezTo>
                  <a:cubicBezTo>
                    <a:pt x="52" y="163"/>
                    <a:pt x="64" y="151"/>
                    <a:pt x="64" y="128"/>
                  </a:cubicBezTo>
                  <a:cubicBezTo>
                    <a:pt x="64" y="105"/>
                    <a:pt x="52" y="93"/>
                    <a:pt x="44" y="85"/>
                  </a:cubicBezTo>
                  <a:cubicBezTo>
                    <a:pt x="36" y="77"/>
                    <a:pt x="32" y="73"/>
                    <a:pt x="32" y="64"/>
                  </a:cubicBezTo>
                  <a:cubicBezTo>
                    <a:pt x="32" y="55"/>
                    <a:pt x="36" y="51"/>
                    <a:pt x="44" y="43"/>
                  </a:cubicBezTo>
                  <a:cubicBezTo>
                    <a:pt x="52" y="35"/>
                    <a:pt x="64" y="23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29" y="13"/>
                    <a:pt x="21" y="21"/>
                  </a:cubicBezTo>
                  <a:cubicBezTo>
                    <a:pt x="12" y="29"/>
                    <a:pt x="0" y="41"/>
                    <a:pt x="0" y="64"/>
                  </a:cubicBezTo>
                  <a:cubicBezTo>
                    <a:pt x="0" y="87"/>
                    <a:pt x="12" y="99"/>
                    <a:pt x="21" y="107"/>
                  </a:cubicBezTo>
                  <a:cubicBezTo>
                    <a:pt x="29" y="115"/>
                    <a:pt x="32" y="119"/>
                    <a:pt x="32" y="128"/>
                  </a:cubicBezTo>
                  <a:cubicBezTo>
                    <a:pt x="32" y="137"/>
                    <a:pt x="29" y="141"/>
                    <a:pt x="21" y="149"/>
                  </a:cubicBezTo>
                  <a:cubicBezTo>
                    <a:pt x="12" y="157"/>
                    <a:pt x="0" y="169"/>
                    <a:pt x="0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38" name="Freeform 480"/>
            <p:cNvSpPr>
              <a:spLocks/>
            </p:cNvSpPr>
            <p:nvPr>
              <p:custDataLst>
                <p:tags r:id="rId109"/>
              </p:custDataLst>
            </p:nvPr>
          </p:nvSpPr>
          <p:spPr bwMode="auto">
            <a:xfrm>
              <a:off x="27525663" y="4532313"/>
              <a:ext cx="138113" cy="414337"/>
            </a:xfrm>
            <a:custGeom>
              <a:avLst/>
              <a:gdLst>
                <a:gd name="T0" fmla="*/ 0 w 64"/>
                <a:gd name="T1" fmla="*/ 192 h 192"/>
                <a:gd name="T2" fmla="*/ 32 w 64"/>
                <a:gd name="T3" fmla="*/ 192 h 192"/>
                <a:gd name="T4" fmla="*/ 44 w 64"/>
                <a:gd name="T5" fmla="*/ 171 h 192"/>
                <a:gd name="T6" fmla="*/ 64 w 64"/>
                <a:gd name="T7" fmla="*/ 128 h 192"/>
                <a:gd name="T8" fmla="*/ 44 w 64"/>
                <a:gd name="T9" fmla="*/ 85 h 192"/>
                <a:gd name="T10" fmla="*/ 32 w 64"/>
                <a:gd name="T11" fmla="*/ 64 h 192"/>
                <a:gd name="T12" fmla="*/ 44 w 64"/>
                <a:gd name="T13" fmla="*/ 43 h 192"/>
                <a:gd name="T14" fmla="*/ 64 w 64"/>
                <a:gd name="T15" fmla="*/ 0 h 192"/>
                <a:gd name="T16" fmla="*/ 32 w 64"/>
                <a:gd name="T17" fmla="*/ 0 h 192"/>
                <a:gd name="T18" fmla="*/ 21 w 64"/>
                <a:gd name="T19" fmla="*/ 21 h 192"/>
                <a:gd name="T20" fmla="*/ 0 w 64"/>
                <a:gd name="T21" fmla="*/ 64 h 192"/>
                <a:gd name="T22" fmla="*/ 21 w 64"/>
                <a:gd name="T23" fmla="*/ 107 h 192"/>
                <a:gd name="T24" fmla="*/ 32 w 64"/>
                <a:gd name="T25" fmla="*/ 128 h 192"/>
                <a:gd name="T26" fmla="*/ 21 w 64"/>
                <a:gd name="T27" fmla="*/ 149 h 192"/>
                <a:gd name="T28" fmla="*/ 0 w 64"/>
                <a:gd name="T2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192">
                  <a:moveTo>
                    <a:pt x="0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83"/>
                    <a:pt x="36" y="179"/>
                    <a:pt x="44" y="171"/>
                  </a:cubicBezTo>
                  <a:cubicBezTo>
                    <a:pt x="52" y="163"/>
                    <a:pt x="64" y="151"/>
                    <a:pt x="64" y="128"/>
                  </a:cubicBezTo>
                  <a:cubicBezTo>
                    <a:pt x="64" y="105"/>
                    <a:pt x="52" y="93"/>
                    <a:pt x="44" y="85"/>
                  </a:cubicBezTo>
                  <a:cubicBezTo>
                    <a:pt x="36" y="77"/>
                    <a:pt x="32" y="73"/>
                    <a:pt x="32" y="64"/>
                  </a:cubicBezTo>
                  <a:cubicBezTo>
                    <a:pt x="32" y="55"/>
                    <a:pt x="36" y="51"/>
                    <a:pt x="44" y="43"/>
                  </a:cubicBezTo>
                  <a:cubicBezTo>
                    <a:pt x="52" y="35"/>
                    <a:pt x="64" y="23"/>
                    <a:pt x="6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29" y="13"/>
                    <a:pt x="21" y="21"/>
                  </a:cubicBezTo>
                  <a:cubicBezTo>
                    <a:pt x="12" y="29"/>
                    <a:pt x="0" y="41"/>
                    <a:pt x="0" y="64"/>
                  </a:cubicBezTo>
                  <a:cubicBezTo>
                    <a:pt x="0" y="87"/>
                    <a:pt x="12" y="99"/>
                    <a:pt x="21" y="107"/>
                  </a:cubicBezTo>
                  <a:cubicBezTo>
                    <a:pt x="29" y="115"/>
                    <a:pt x="32" y="119"/>
                    <a:pt x="32" y="128"/>
                  </a:cubicBezTo>
                  <a:cubicBezTo>
                    <a:pt x="32" y="137"/>
                    <a:pt x="29" y="141"/>
                    <a:pt x="21" y="149"/>
                  </a:cubicBezTo>
                  <a:cubicBezTo>
                    <a:pt x="12" y="157"/>
                    <a:pt x="0" y="169"/>
                    <a:pt x="0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</p:grpSp>
      <p:sp>
        <p:nvSpPr>
          <p:cNvPr id="139" name="Freeform 171"/>
          <p:cNvSpPr>
            <a:spLocks noEditPoints="1"/>
          </p:cNvSpPr>
          <p:nvPr>
            <p:custDataLst>
              <p:tags r:id="rId98"/>
            </p:custDataLst>
          </p:nvPr>
        </p:nvSpPr>
        <p:spPr bwMode="auto">
          <a:xfrm>
            <a:off x="3118064" y="3973164"/>
            <a:ext cx="241802" cy="297388"/>
          </a:xfrm>
          <a:custGeom>
            <a:avLst/>
            <a:gdLst>
              <a:gd name="T0" fmla="*/ 348 w 696"/>
              <a:gd name="T1" fmla="*/ 0 h 856"/>
              <a:gd name="T2" fmla="*/ 0 w 696"/>
              <a:gd name="T3" fmla="*/ 348 h 856"/>
              <a:gd name="T4" fmla="*/ 0 w 696"/>
              <a:gd name="T5" fmla="*/ 856 h 856"/>
              <a:gd name="T6" fmla="*/ 228 w 696"/>
              <a:gd name="T7" fmla="*/ 856 h 856"/>
              <a:gd name="T8" fmla="*/ 468 w 696"/>
              <a:gd name="T9" fmla="*/ 856 h 856"/>
              <a:gd name="T10" fmla="*/ 696 w 696"/>
              <a:gd name="T11" fmla="*/ 856 h 856"/>
              <a:gd name="T12" fmla="*/ 696 w 696"/>
              <a:gd name="T13" fmla="*/ 348 h 856"/>
              <a:gd name="T14" fmla="*/ 348 w 696"/>
              <a:gd name="T15" fmla="*/ 0 h 856"/>
              <a:gd name="T16" fmla="*/ 272 w 696"/>
              <a:gd name="T17" fmla="*/ 813 h 856"/>
              <a:gd name="T18" fmla="*/ 272 w 696"/>
              <a:gd name="T19" fmla="*/ 552 h 856"/>
              <a:gd name="T20" fmla="*/ 424 w 696"/>
              <a:gd name="T21" fmla="*/ 552 h 856"/>
              <a:gd name="T22" fmla="*/ 424 w 696"/>
              <a:gd name="T23" fmla="*/ 813 h 856"/>
              <a:gd name="T24" fmla="*/ 272 w 696"/>
              <a:gd name="T25" fmla="*/ 813 h 856"/>
              <a:gd name="T26" fmla="*/ 653 w 696"/>
              <a:gd name="T27" fmla="*/ 813 h 856"/>
              <a:gd name="T28" fmla="*/ 468 w 696"/>
              <a:gd name="T29" fmla="*/ 813 h 856"/>
              <a:gd name="T30" fmla="*/ 468 w 696"/>
              <a:gd name="T31" fmla="*/ 508 h 856"/>
              <a:gd name="T32" fmla="*/ 228 w 696"/>
              <a:gd name="T33" fmla="*/ 508 h 856"/>
              <a:gd name="T34" fmla="*/ 228 w 696"/>
              <a:gd name="T35" fmla="*/ 813 h 856"/>
              <a:gd name="T36" fmla="*/ 43 w 696"/>
              <a:gd name="T37" fmla="*/ 813 h 856"/>
              <a:gd name="T38" fmla="*/ 43 w 696"/>
              <a:gd name="T39" fmla="*/ 366 h 856"/>
              <a:gd name="T40" fmla="*/ 348 w 696"/>
              <a:gd name="T41" fmla="*/ 61 h 856"/>
              <a:gd name="T42" fmla="*/ 653 w 696"/>
              <a:gd name="T43" fmla="*/ 366 h 856"/>
              <a:gd name="T44" fmla="*/ 653 w 696"/>
              <a:gd name="T45" fmla="*/ 813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96" h="856">
                <a:moveTo>
                  <a:pt x="348" y="0"/>
                </a:moveTo>
                <a:lnTo>
                  <a:pt x="0" y="348"/>
                </a:lnTo>
                <a:lnTo>
                  <a:pt x="0" y="856"/>
                </a:lnTo>
                <a:lnTo>
                  <a:pt x="228" y="856"/>
                </a:lnTo>
                <a:lnTo>
                  <a:pt x="468" y="856"/>
                </a:lnTo>
                <a:lnTo>
                  <a:pt x="696" y="856"/>
                </a:lnTo>
                <a:lnTo>
                  <a:pt x="696" y="348"/>
                </a:lnTo>
                <a:lnTo>
                  <a:pt x="348" y="0"/>
                </a:lnTo>
                <a:close/>
                <a:moveTo>
                  <a:pt x="272" y="813"/>
                </a:moveTo>
                <a:lnTo>
                  <a:pt x="272" y="552"/>
                </a:lnTo>
                <a:lnTo>
                  <a:pt x="424" y="552"/>
                </a:lnTo>
                <a:lnTo>
                  <a:pt x="424" y="813"/>
                </a:lnTo>
                <a:lnTo>
                  <a:pt x="272" y="813"/>
                </a:lnTo>
                <a:close/>
                <a:moveTo>
                  <a:pt x="653" y="813"/>
                </a:moveTo>
                <a:lnTo>
                  <a:pt x="468" y="813"/>
                </a:lnTo>
                <a:lnTo>
                  <a:pt x="468" y="508"/>
                </a:lnTo>
                <a:lnTo>
                  <a:pt x="228" y="508"/>
                </a:lnTo>
                <a:lnTo>
                  <a:pt x="228" y="813"/>
                </a:lnTo>
                <a:lnTo>
                  <a:pt x="43" y="813"/>
                </a:lnTo>
                <a:lnTo>
                  <a:pt x="43" y="366"/>
                </a:lnTo>
                <a:lnTo>
                  <a:pt x="348" y="61"/>
                </a:lnTo>
                <a:lnTo>
                  <a:pt x="653" y="366"/>
                </a:lnTo>
                <a:lnTo>
                  <a:pt x="653" y="8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01626" tIns="50813" rIns="101626" bIns="50813" numCol="1" anchor="t" anchorCtr="0" compatLnSpc="1">
            <a:prstTxWarp prst="textNoShape">
              <a:avLst/>
            </a:prstTxWarp>
          </a:bodyPr>
          <a:lstStyle/>
          <a:p>
            <a:endParaRPr lang="en-US" sz="2001">
              <a:solidFill>
                <a:prstClr val="black"/>
              </a:solidFill>
            </a:endParaRPr>
          </a:p>
        </p:txBody>
      </p:sp>
      <p:grpSp>
        <p:nvGrpSpPr>
          <p:cNvPr id="140" name="Group 139"/>
          <p:cNvGrpSpPr/>
          <p:nvPr/>
        </p:nvGrpSpPr>
        <p:grpSpPr>
          <a:xfrm>
            <a:off x="7897071" y="2117006"/>
            <a:ext cx="353515" cy="297610"/>
            <a:chOff x="2043113" y="4562475"/>
            <a:chExt cx="1365250" cy="1149350"/>
          </a:xfrm>
          <a:solidFill>
            <a:schemeClr val="bg1"/>
          </a:solidFill>
        </p:grpSpPr>
        <p:sp>
          <p:nvSpPr>
            <p:cNvPr id="141" name="Freeform 1690"/>
            <p:cNvSpPr>
              <a:spLocks/>
            </p:cNvSpPr>
            <p:nvPr>
              <p:custDataLst>
                <p:tags r:id="rId102"/>
              </p:custDataLst>
            </p:nvPr>
          </p:nvSpPr>
          <p:spPr bwMode="auto">
            <a:xfrm>
              <a:off x="2433638" y="5208588"/>
              <a:ext cx="584200" cy="169862"/>
            </a:xfrm>
            <a:custGeom>
              <a:avLst/>
              <a:gdLst>
                <a:gd name="T0" fmla="*/ 248 w 271"/>
                <a:gd name="T1" fmla="*/ 79 h 79"/>
                <a:gd name="T2" fmla="*/ 135 w 271"/>
                <a:gd name="T3" fmla="*/ 32 h 79"/>
                <a:gd name="T4" fmla="*/ 22 w 271"/>
                <a:gd name="T5" fmla="*/ 79 h 79"/>
                <a:gd name="T6" fmla="*/ 0 w 271"/>
                <a:gd name="T7" fmla="*/ 56 h 79"/>
                <a:gd name="T8" fmla="*/ 135 w 271"/>
                <a:gd name="T9" fmla="*/ 0 h 79"/>
                <a:gd name="T10" fmla="*/ 271 w 271"/>
                <a:gd name="T11" fmla="*/ 56 h 79"/>
                <a:gd name="T12" fmla="*/ 248 w 271"/>
                <a:gd name="T13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79">
                  <a:moveTo>
                    <a:pt x="248" y="79"/>
                  </a:moveTo>
                  <a:cubicBezTo>
                    <a:pt x="218" y="49"/>
                    <a:pt x="178" y="32"/>
                    <a:pt x="135" y="32"/>
                  </a:cubicBezTo>
                  <a:cubicBezTo>
                    <a:pt x="93" y="32"/>
                    <a:pt x="52" y="49"/>
                    <a:pt x="22" y="7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36" y="20"/>
                    <a:pt x="84" y="0"/>
                    <a:pt x="135" y="0"/>
                  </a:cubicBezTo>
                  <a:cubicBezTo>
                    <a:pt x="187" y="0"/>
                    <a:pt x="235" y="20"/>
                    <a:pt x="271" y="56"/>
                  </a:cubicBezTo>
                  <a:lnTo>
                    <a:pt x="248" y="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42" name="Freeform 170"/>
            <p:cNvSpPr>
              <a:spLocks/>
            </p:cNvSpPr>
            <p:nvPr>
              <p:custDataLst>
                <p:tags r:id="rId103"/>
              </p:custDataLst>
            </p:nvPr>
          </p:nvSpPr>
          <p:spPr bwMode="auto">
            <a:xfrm>
              <a:off x="2236788" y="4864100"/>
              <a:ext cx="977900" cy="317500"/>
            </a:xfrm>
            <a:custGeom>
              <a:avLst/>
              <a:gdLst>
                <a:gd name="T0" fmla="*/ 430 w 453"/>
                <a:gd name="T1" fmla="*/ 147 h 147"/>
                <a:gd name="T2" fmla="*/ 23 w 453"/>
                <a:gd name="T3" fmla="*/ 147 h 147"/>
                <a:gd name="T4" fmla="*/ 0 w 453"/>
                <a:gd name="T5" fmla="*/ 125 h 147"/>
                <a:gd name="T6" fmla="*/ 453 w 453"/>
                <a:gd name="T7" fmla="*/ 125 h 147"/>
                <a:gd name="T8" fmla="*/ 430 w 453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147">
                  <a:moveTo>
                    <a:pt x="430" y="147"/>
                  </a:moveTo>
                  <a:cubicBezTo>
                    <a:pt x="318" y="35"/>
                    <a:pt x="135" y="35"/>
                    <a:pt x="23" y="147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25" y="0"/>
                    <a:pt x="328" y="0"/>
                    <a:pt x="453" y="125"/>
                  </a:cubicBezTo>
                  <a:lnTo>
                    <a:pt x="430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43" name="Freeform 1710"/>
            <p:cNvSpPr>
              <a:spLocks/>
            </p:cNvSpPr>
            <p:nvPr>
              <p:custDataLst>
                <p:tags r:id="rId104"/>
              </p:custDataLst>
            </p:nvPr>
          </p:nvSpPr>
          <p:spPr bwMode="auto">
            <a:xfrm>
              <a:off x="2043113" y="4562475"/>
              <a:ext cx="1365250" cy="425450"/>
            </a:xfrm>
            <a:custGeom>
              <a:avLst/>
              <a:gdLst>
                <a:gd name="T0" fmla="*/ 610 w 633"/>
                <a:gd name="T1" fmla="*/ 197 h 197"/>
                <a:gd name="T2" fmla="*/ 22 w 633"/>
                <a:gd name="T3" fmla="*/ 197 h 197"/>
                <a:gd name="T4" fmla="*/ 0 w 633"/>
                <a:gd name="T5" fmla="*/ 174 h 197"/>
                <a:gd name="T6" fmla="*/ 633 w 633"/>
                <a:gd name="T7" fmla="*/ 174 h 197"/>
                <a:gd name="T8" fmla="*/ 610 w 633"/>
                <a:gd name="T9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97">
                  <a:moveTo>
                    <a:pt x="610" y="197"/>
                  </a:moveTo>
                  <a:cubicBezTo>
                    <a:pt x="448" y="35"/>
                    <a:pt x="184" y="35"/>
                    <a:pt x="22" y="197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174" y="0"/>
                    <a:pt x="458" y="0"/>
                    <a:pt x="633" y="174"/>
                  </a:cubicBezTo>
                  <a:lnTo>
                    <a:pt x="610" y="1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44" name="Oval 172"/>
            <p:cNvSpPr>
              <a:spLocks noChangeArrowheads="1"/>
            </p:cNvSpPr>
            <p:nvPr>
              <p:custDataLst>
                <p:tags r:id="rId105"/>
              </p:custDataLst>
            </p:nvPr>
          </p:nvSpPr>
          <p:spPr bwMode="auto">
            <a:xfrm>
              <a:off x="2628900" y="5516563"/>
              <a:ext cx="192087" cy="1952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</p:grpSp>
      <p:sp>
        <p:nvSpPr>
          <p:cNvPr id="145" name="Freeform 46"/>
          <p:cNvSpPr>
            <a:spLocks noEditPoints="1"/>
          </p:cNvSpPr>
          <p:nvPr>
            <p:custDataLst>
              <p:tags r:id="rId99"/>
            </p:custDataLst>
          </p:nvPr>
        </p:nvSpPr>
        <p:spPr bwMode="auto">
          <a:xfrm>
            <a:off x="10574035" y="3107678"/>
            <a:ext cx="306730" cy="230224"/>
          </a:xfrm>
          <a:custGeom>
            <a:avLst/>
            <a:gdLst>
              <a:gd name="T0" fmla="*/ 592 w 640"/>
              <a:gd name="T1" fmla="*/ 331 h 480"/>
              <a:gd name="T2" fmla="*/ 592 w 640"/>
              <a:gd name="T3" fmla="*/ 48 h 480"/>
              <a:gd name="T4" fmla="*/ 544 w 640"/>
              <a:gd name="T5" fmla="*/ 0 h 480"/>
              <a:gd name="T6" fmla="*/ 96 w 640"/>
              <a:gd name="T7" fmla="*/ 0 h 480"/>
              <a:gd name="T8" fmla="*/ 48 w 640"/>
              <a:gd name="T9" fmla="*/ 48 h 480"/>
              <a:gd name="T10" fmla="*/ 48 w 640"/>
              <a:gd name="T11" fmla="*/ 331 h 480"/>
              <a:gd name="T12" fmla="*/ 0 w 640"/>
              <a:gd name="T13" fmla="*/ 395 h 480"/>
              <a:gd name="T14" fmla="*/ 0 w 640"/>
              <a:gd name="T15" fmla="*/ 432 h 480"/>
              <a:gd name="T16" fmla="*/ 48 w 640"/>
              <a:gd name="T17" fmla="*/ 480 h 480"/>
              <a:gd name="T18" fmla="*/ 592 w 640"/>
              <a:gd name="T19" fmla="*/ 480 h 480"/>
              <a:gd name="T20" fmla="*/ 640 w 640"/>
              <a:gd name="T21" fmla="*/ 432 h 480"/>
              <a:gd name="T22" fmla="*/ 640 w 640"/>
              <a:gd name="T23" fmla="*/ 395 h 480"/>
              <a:gd name="T24" fmla="*/ 592 w 640"/>
              <a:gd name="T25" fmla="*/ 331 h 480"/>
              <a:gd name="T26" fmla="*/ 96 w 640"/>
              <a:gd name="T27" fmla="*/ 32 h 480"/>
              <a:gd name="T28" fmla="*/ 544 w 640"/>
              <a:gd name="T29" fmla="*/ 32 h 480"/>
              <a:gd name="T30" fmla="*/ 560 w 640"/>
              <a:gd name="T31" fmla="*/ 48 h 480"/>
              <a:gd name="T32" fmla="*/ 560 w 640"/>
              <a:gd name="T33" fmla="*/ 320 h 480"/>
              <a:gd name="T34" fmla="*/ 80 w 640"/>
              <a:gd name="T35" fmla="*/ 320 h 480"/>
              <a:gd name="T36" fmla="*/ 80 w 640"/>
              <a:gd name="T37" fmla="*/ 48 h 480"/>
              <a:gd name="T38" fmla="*/ 96 w 640"/>
              <a:gd name="T39" fmla="*/ 32 h 480"/>
              <a:gd name="T40" fmla="*/ 72 w 640"/>
              <a:gd name="T41" fmla="*/ 352 h 480"/>
              <a:gd name="T42" fmla="*/ 568 w 640"/>
              <a:gd name="T43" fmla="*/ 352 h 480"/>
              <a:gd name="T44" fmla="*/ 592 w 640"/>
              <a:gd name="T45" fmla="*/ 384 h 480"/>
              <a:gd name="T46" fmla="*/ 48 w 640"/>
              <a:gd name="T47" fmla="*/ 384 h 480"/>
              <a:gd name="T48" fmla="*/ 72 w 640"/>
              <a:gd name="T49" fmla="*/ 352 h 480"/>
              <a:gd name="T50" fmla="*/ 592 w 640"/>
              <a:gd name="T51" fmla="*/ 448 h 480"/>
              <a:gd name="T52" fmla="*/ 48 w 640"/>
              <a:gd name="T53" fmla="*/ 448 h 480"/>
              <a:gd name="T54" fmla="*/ 32 w 640"/>
              <a:gd name="T55" fmla="*/ 432 h 480"/>
              <a:gd name="T56" fmla="*/ 32 w 640"/>
              <a:gd name="T57" fmla="*/ 416 h 480"/>
              <a:gd name="T58" fmla="*/ 608 w 640"/>
              <a:gd name="T59" fmla="*/ 416 h 480"/>
              <a:gd name="T60" fmla="*/ 608 w 640"/>
              <a:gd name="T61" fmla="*/ 432 h 480"/>
              <a:gd name="T62" fmla="*/ 592 w 640"/>
              <a:gd name="T63" fmla="*/ 448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0" h="480">
                <a:moveTo>
                  <a:pt x="592" y="331"/>
                </a:moveTo>
                <a:cubicBezTo>
                  <a:pt x="592" y="48"/>
                  <a:pt x="592" y="48"/>
                  <a:pt x="592" y="48"/>
                </a:cubicBezTo>
                <a:cubicBezTo>
                  <a:pt x="592" y="22"/>
                  <a:pt x="571" y="0"/>
                  <a:pt x="54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70" y="0"/>
                  <a:pt x="48" y="22"/>
                  <a:pt x="48" y="48"/>
                </a:cubicBezTo>
                <a:cubicBezTo>
                  <a:pt x="48" y="331"/>
                  <a:pt x="48" y="331"/>
                  <a:pt x="48" y="331"/>
                </a:cubicBezTo>
                <a:cubicBezTo>
                  <a:pt x="0" y="395"/>
                  <a:pt x="0" y="395"/>
                  <a:pt x="0" y="395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59"/>
                  <a:pt x="22" y="480"/>
                  <a:pt x="48" y="480"/>
                </a:cubicBezTo>
                <a:cubicBezTo>
                  <a:pt x="592" y="480"/>
                  <a:pt x="592" y="480"/>
                  <a:pt x="592" y="480"/>
                </a:cubicBezTo>
                <a:cubicBezTo>
                  <a:pt x="619" y="480"/>
                  <a:pt x="640" y="459"/>
                  <a:pt x="640" y="432"/>
                </a:cubicBezTo>
                <a:cubicBezTo>
                  <a:pt x="640" y="395"/>
                  <a:pt x="640" y="395"/>
                  <a:pt x="640" y="395"/>
                </a:cubicBezTo>
                <a:lnTo>
                  <a:pt x="592" y="331"/>
                </a:lnTo>
                <a:close/>
                <a:moveTo>
                  <a:pt x="96" y="32"/>
                </a:moveTo>
                <a:cubicBezTo>
                  <a:pt x="544" y="32"/>
                  <a:pt x="544" y="32"/>
                  <a:pt x="544" y="32"/>
                </a:cubicBezTo>
                <a:cubicBezTo>
                  <a:pt x="553" y="32"/>
                  <a:pt x="560" y="40"/>
                  <a:pt x="560" y="48"/>
                </a:cubicBezTo>
                <a:cubicBezTo>
                  <a:pt x="560" y="320"/>
                  <a:pt x="560" y="320"/>
                  <a:pt x="560" y="320"/>
                </a:cubicBezTo>
                <a:cubicBezTo>
                  <a:pt x="80" y="320"/>
                  <a:pt x="80" y="320"/>
                  <a:pt x="80" y="320"/>
                </a:cubicBezTo>
                <a:cubicBezTo>
                  <a:pt x="80" y="48"/>
                  <a:pt x="80" y="48"/>
                  <a:pt x="80" y="48"/>
                </a:cubicBezTo>
                <a:cubicBezTo>
                  <a:pt x="80" y="40"/>
                  <a:pt x="88" y="32"/>
                  <a:pt x="96" y="32"/>
                </a:cubicBezTo>
                <a:close/>
                <a:moveTo>
                  <a:pt x="72" y="352"/>
                </a:moveTo>
                <a:cubicBezTo>
                  <a:pt x="568" y="352"/>
                  <a:pt x="568" y="352"/>
                  <a:pt x="568" y="352"/>
                </a:cubicBezTo>
                <a:cubicBezTo>
                  <a:pt x="592" y="384"/>
                  <a:pt x="592" y="384"/>
                  <a:pt x="592" y="384"/>
                </a:cubicBezTo>
                <a:cubicBezTo>
                  <a:pt x="48" y="384"/>
                  <a:pt x="48" y="384"/>
                  <a:pt x="48" y="384"/>
                </a:cubicBezTo>
                <a:lnTo>
                  <a:pt x="72" y="352"/>
                </a:lnTo>
                <a:close/>
                <a:moveTo>
                  <a:pt x="592" y="448"/>
                </a:moveTo>
                <a:cubicBezTo>
                  <a:pt x="48" y="448"/>
                  <a:pt x="48" y="448"/>
                  <a:pt x="48" y="448"/>
                </a:cubicBezTo>
                <a:cubicBezTo>
                  <a:pt x="40" y="448"/>
                  <a:pt x="32" y="441"/>
                  <a:pt x="32" y="432"/>
                </a:cubicBezTo>
                <a:cubicBezTo>
                  <a:pt x="32" y="416"/>
                  <a:pt x="32" y="416"/>
                  <a:pt x="32" y="416"/>
                </a:cubicBezTo>
                <a:cubicBezTo>
                  <a:pt x="608" y="416"/>
                  <a:pt x="608" y="416"/>
                  <a:pt x="608" y="416"/>
                </a:cubicBezTo>
                <a:cubicBezTo>
                  <a:pt x="608" y="432"/>
                  <a:pt x="608" y="432"/>
                  <a:pt x="608" y="432"/>
                </a:cubicBezTo>
                <a:cubicBezTo>
                  <a:pt x="608" y="441"/>
                  <a:pt x="601" y="448"/>
                  <a:pt x="592" y="4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01626" tIns="50813" rIns="101626" bIns="50813" numCol="1" anchor="t" anchorCtr="0" compatLnSpc="1">
            <a:prstTxWarp prst="textNoShape">
              <a:avLst/>
            </a:prstTxWarp>
          </a:bodyPr>
          <a:lstStyle/>
          <a:p>
            <a:endParaRPr lang="en-US" sz="2001">
              <a:solidFill>
                <a:prstClr val="black"/>
              </a:solidFill>
            </a:endParaRPr>
          </a:p>
        </p:txBody>
      </p:sp>
      <p:grpSp>
        <p:nvGrpSpPr>
          <p:cNvPr id="146" name="Group 117"/>
          <p:cNvGrpSpPr>
            <a:grpSpLocks noChangeAspect="1"/>
          </p:cNvGrpSpPr>
          <p:nvPr/>
        </p:nvGrpSpPr>
        <p:grpSpPr bwMode="auto">
          <a:xfrm>
            <a:off x="5139616" y="267164"/>
            <a:ext cx="329804" cy="254065"/>
            <a:chOff x="2809" y="1443"/>
            <a:chExt cx="1302" cy="1003"/>
          </a:xfrm>
          <a:solidFill>
            <a:schemeClr val="bg1"/>
          </a:solidFill>
        </p:grpSpPr>
        <p:sp>
          <p:nvSpPr>
            <p:cNvPr id="147" name="Freeform 118"/>
            <p:cNvSpPr>
              <a:spLocks noEditPoints="1"/>
            </p:cNvSpPr>
            <p:nvPr/>
          </p:nvSpPr>
          <p:spPr bwMode="auto">
            <a:xfrm>
              <a:off x="2809" y="2252"/>
              <a:ext cx="937" cy="194"/>
            </a:xfrm>
            <a:custGeom>
              <a:avLst/>
              <a:gdLst>
                <a:gd name="T0" fmla="*/ 416 w 464"/>
                <a:gd name="T1" fmla="*/ 0 h 96"/>
                <a:gd name="T2" fmla="*/ 48 w 464"/>
                <a:gd name="T3" fmla="*/ 0 h 96"/>
                <a:gd name="T4" fmla="*/ 0 w 464"/>
                <a:gd name="T5" fmla="*/ 48 h 96"/>
                <a:gd name="T6" fmla="*/ 48 w 464"/>
                <a:gd name="T7" fmla="*/ 96 h 96"/>
                <a:gd name="T8" fmla="*/ 416 w 464"/>
                <a:gd name="T9" fmla="*/ 96 h 96"/>
                <a:gd name="T10" fmla="*/ 464 w 464"/>
                <a:gd name="T11" fmla="*/ 48 h 96"/>
                <a:gd name="T12" fmla="*/ 416 w 464"/>
                <a:gd name="T13" fmla="*/ 0 h 96"/>
                <a:gd name="T14" fmla="*/ 416 w 464"/>
                <a:gd name="T15" fmla="*/ 64 h 96"/>
                <a:gd name="T16" fmla="*/ 48 w 464"/>
                <a:gd name="T17" fmla="*/ 64 h 96"/>
                <a:gd name="T18" fmla="*/ 32 w 464"/>
                <a:gd name="T19" fmla="*/ 48 h 96"/>
                <a:gd name="T20" fmla="*/ 48 w 464"/>
                <a:gd name="T21" fmla="*/ 32 h 96"/>
                <a:gd name="T22" fmla="*/ 416 w 464"/>
                <a:gd name="T23" fmla="*/ 32 h 96"/>
                <a:gd name="T24" fmla="*/ 432 w 464"/>
                <a:gd name="T25" fmla="*/ 48 h 96"/>
                <a:gd name="T26" fmla="*/ 416 w 464"/>
                <a:gd name="T27" fmla="*/ 6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4" h="96">
                  <a:moveTo>
                    <a:pt x="416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416" y="96"/>
                    <a:pt x="416" y="96"/>
                    <a:pt x="416" y="96"/>
                  </a:cubicBezTo>
                  <a:cubicBezTo>
                    <a:pt x="442" y="96"/>
                    <a:pt x="464" y="74"/>
                    <a:pt x="464" y="48"/>
                  </a:cubicBezTo>
                  <a:cubicBezTo>
                    <a:pt x="464" y="22"/>
                    <a:pt x="442" y="0"/>
                    <a:pt x="416" y="0"/>
                  </a:cubicBezTo>
                  <a:close/>
                  <a:moveTo>
                    <a:pt x="416" y="64"/>
                  </a:moveTo>
                  <a:cubicBezTo>
                    <a:pt x="48" y="64"/>
                    <a:pt x="48" y="64"/>
                    <a:pt x="48" y="64"/>
                  </a:cubicBezTo>
                  <a:cubicBezTo>
                    <a:pt x="39" y="64"/>
                    <a:pt x="32" y="57"/>
                    <a:pt x="32" y="48"/>
                  </a:cubicBezTo>
                  <a:cubicBezTo>
                    <a:pt x="32" y="39"/>
                    <a:pt x="39" y="32"/>
                    <a:pt x="48" y="32"/>
                  </a:cubicBezTo>
                  <a:cubicBezTo>
                    <a:pt x="416" y="32"/>
                    <a:pt x="416" y="32"/>
                    <a:pt x="416" y="32"/>
                  </a:cubicBezTo>
                  <a:cubicBezTo>
                    <a:pt x="425" y="32"/>
                    <a:pt x="432" y="39"/>
                    <a:pt x="432" y="48"/>
                  </a:cubicBezTo>
                  <a:cubicBezTo>
                    <a:pt x="432" y="57"/>
                    <a:pt x="425" y="64"/>
                    <a:pt x="41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  <p:sp>
          <p:nvSpPr>
            <p:cNvPr id="148" name="Freeform 119"/>
            <p:cNvSpPr>
              <a:spLocks noEditPoints="1"/>
            </p:cNvSpPr>
            <p:nvPr/>
          </p:nvSpPr>
          <p:spPr bwMode="auto">
            <a:xfrm>
              <a:off x="2874" y="1443"/>
              <a:ext cx="1237" cy="777"/>
            </a:xfrm>
            <a:custGeom>
              <a:avLst/>
              <a:gdLst>
                <a:gd name="T0" fmla="*/ 592 w 613"/>
                <a:gd name="T1" fmla="*/ 265 h 384"/>
                <a:gd name="T2" fmla="*/ 605 w 613"/>
                <a:gd name="T3" fmla="*/ 59 h 384"/>
                <a:gd name="T4" fmla="*/ 590 w 613"/>
                <a:gd name="T5" fmla="*/ 18 h 384"/>
                <a:gd name="T6" fmla="*/ 549 w 613"/>
                <a:gd name="T7" fmla="*/ 0 h 384"/>
                <a:gd name="T8" fmla="*/ 532 w 613"/>
                <a:gd name="T9" fmla="*/ 0 h 384"/>
                <a:gd name="T10" fmla="*/ 530 w 613"/>
                <a:gd name="T11" fmla="*/ 0 h 384"/>
                <a:gd name="T12" fmla="*/ 525 w 613"/>
                <a:gd name="T13" fmla="*/ 0 h 384"/>
                <a:gd name="T14" fmla="*/ 330 w 613"/>
                <a:gd name="T15" fmla="*/ 44 h 384"/>
                <a:gd name="T16" fmla="*/ 272 w 613"/>
                <a:gd name="T17" fmla="*/ 32 h 384"/>
                <a:gd name="T18" fmla="*/ 185 w 613"/>
                <a:gd name="T19" fmla="*/ 32 h 384"/>
                <a:gd name="T20" fmla="*/ 160 w 613"/>
                <a:gd name="T21" fmla="*/ 57 h 384"/>
                <a:gd name="T22" fmla="*/ 160 w 613"/>
                <a:gd name="T23" fmla="*/ 128 h 384"/>
                <a:gd name="T24" fmla="*/ 59 w 613"/>
                <a:gd name="T25" fmla="*/ 128 h 384"/>
                <a:gd name="T26" fmla="*/ 0 w 613"/>
                <a:gd name="T27" fmla="*/ 167 h 384"/>
                <a:gd name="T28" fmla="*/ 0 w 613"/>
                <a:gd name="T29" fmla="*/ 368 h 384"/>
                <a:gd name="T30" fmla="*/ 400 w 613"/>
                <a:gd name="T31" fmla="*/ 368 h 384"/>
                <a:gd name="T32" fmla="*/ 400 w 613"/>
                <a:gd name="T33" fmla="*/ 176 h 384"/>
                <a:gd name="T34" fmla="*/ 394 w 613"/>
                <a:gd name="T35" fmla="*/ 126 h 384"/>
                <a:gd name="T36" fmla="*/ 507 w 613"/>
                <a:gd name="T37" fmla="*/ 101 h 384"/>
                <a:gd name="T38" fmla="*/ 497 w 613"/>
                <a:gd name="T39" fmla="*/ 256 h 384"/>
                <a:gd name="T40" fmla="*/ 484 w 613"/>
                <a:gd name="T41" fmla="*/ 256 h 384"/>
                <a:gd name="T42" fmla="*/ 442 w 613"/>
                <a:gd name="T43" fmla="*/ 384 h 384"/>
                <a:gd name="T44" fmla="*/ 528 w 613"/>
                <a:gd name="T45" fmla="*/ 384 h 384"/>
                <a:gd name="T46" fmla="*/ 604 w 613"/>
                <a:gd name="T47" fmla="*/ 328 h 384"/>
                <a:gd name="T48" fmla="*/ 592 w 613"/>
                <a:gd name="T49" fmla="*/ 265 h 384"/>
                <a:gd name="T50" fmla="*/ 368 w 613"/>
                <a:gd name="T51" fmla="*/ 336 h 384"/>
                <a:gd name="T52" fmla="*/ 32 w 613"/>
                <a:gd name="T53" fmla="*/ 336 h 384"/>
                <a:gd name="T54" fmla="*/ 32 w 613"/>
                <a:gd name="T55" fmla="*/ 185 h 384"/>
                <a:gd name="T56" fmla="*/ 69 w 613"/>
                <a:gd name="T57" fmla="*/ 160 h 384"/>
                <a:gd name="T58" fmla="*/ 192 w 613"/>
                <a:gd name="T59" fmla="*/ 160 h 384"/>
                <a:gd name="T60" fmla="*/ 192 w 613"/>
                <a:gd name="T61" fmla="*/ 71 h 384"/>
                <a:gd name="T62" fmla="*/ 199 w 613"/>
                <a:gd name="T63" fmla="*/ 64 h 384"/>
                <a:gd name="T64" fmla="*/ 240 w 613"/>
                <a:gd name="T65" fmla="*/ 64 h 384"/>
                <a:gd name="T66" fmla="*/ 240 w 613"/>
                <a:gd name="T67" fmla="*/ 208 h 384"/>
                <a:gd name="T68" fmla="*/ 368 w 613"/>
                <a:gd name="T69" fmla="*/ 208 h 384"/>
                <a:gd name="T70" fmla="*/ 368 w 613"/>
                <a:gd name="T71" fmla="*/ 336 h 384"/>
                <a:gd name="T72" fmla="*/ 272 w 613"/>
                <a:gd name="T73" fmla="*/ 176 h 384"/>
                <a:gd name="T74" fmla="*/ 272 w 613"/>
                <a:gd name="T75" fmla="*/ 64 h 384"/>
                <a:gd name="T76" fmla="*/ 368 w 613"/>
                <a:gd name="T77" fmla="*/ 176 h 384"/>
                <a:gd name="T78" fmla="*/ 272 w 613"/>
                <a:gd name="T79" fmla="*/ 176 h 384"/>
                <a:gd name="T80" fmla="*/ 382 w 613"/>
                <a:gd name="T81" fmla="*/ 96 h 384"/>
                <a:gd name="T82" fmla="*/ 364 w 613"/>
                <a:gd name="T83" fmla="*/ 69 h 384"/>
                <a:gd name="T84" fmla="*/ 511 w 613"/>
                <a:gd name="T85" fmla="*/ 36 h 384"/>
                <a:gd name="T86" fmla="*/ 509 w 613"/>
                <a:gd name="T87" fmla="*/ 68 h 384"/>
                <a:gd name="T88" fmla="*/ 382 w 613"/>
                <a:gd name="T89" fmla="*/ 96 h 384"/>
                <a:gd name="T90" fmla="*/ 543 w 613"/>
                <a:gd name="T91" fmla="*/ 32 h 384"/>
                <a:gd name="T92" fmla="*/ 549 w 613"/>
                <a:gd name="T93" fmla="*/ 32 h 384"/>
                <a:gd name="T94" fmla="*/ 567 w 613"/>
                <a:gd name="T95" fmla="*/ 40 h 384"/>
                <a:gd name="T96" fmla="*/ 573 w 613"/>
                <a:gd name="T97" fmla="*/ 57 h 384"/>
                <a:gd name="T98" fmla="*/ 561 w 613"/>
                <a:gd name="T99" fmla="*/ 256 h 384"/>
                <a:gd name="T100" fmla="*/ 529 w 613"/>
                <a:gd name="T101" fmla="*/ 256 h 384"/>
                <a:gd name="T102" fmla="*/ 543 w 613"/>
                <a:gd name="T103" fmla="*/ 32 h 384"/>
                <a:gd name="T104" fmla="*/ 574 w 613"/>
                <a:gd name="T105" fmla="*/ 317 h 384"/>
                <a:gd name="T106" fmla="*/ 528 w 613"/>
                <a:gd name="T107" fmla="*/ 352 h 384"/>
                <a:gd name="T108" fmla="*/ 486 w 613"/>
                <a:gd name="T109" fmla="*/ 352 h 384"/>
                <a:gd name="T110" fmla="*/ 508 w 613"/>
                <a:gd name="T111" fmla="*/ 288 h 384"/>
                <a:gd name="T112" fmla="*/ 570 w 613"/>
                <a:gd name="T113" fmla="*/ 288 h 384"/>
                <a:gd name="T114" fmla="*/ 574 w 613"/>
                <a:gd name="T115" fmla="*/ 317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13" h="384">
                  <a:moveTo>
                    <a:pt x="592" y="265"/>
                  </a:moveTo>
                  <a:cubicBezTo>
                    <a:pt x="605" y="59"/>
                    <a:pt x="605" y="59"/>
                    <a:pt x="605" y="59"/>
                  </a:cubicBezTo>
                  <a:cubicBezTo>
                    <a:pt x="606" y="44"/>
                    <a:pt x="601" y="29"/>
                    <a:pt x="590" y="18"/>
                  </a:cubicBezTo>
                  <a:cubicBezTo>
                    <a:pt x="580" y="6"/>
                    <a:pt x="565" y="0"/>
                    <a:pt x="549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31" y="0"/>
                    <a:pt x="531" y="0"/>
                    <a:pt x="530" y="0"/>
                  </a:cubicBezTo>
                  <a:cubicBezTo>
                    <a:pt x="528" y="0"/>
                    <a:pt x="526" y="0"/>
                    <a:pt x="525" y="0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14" y="36"/>
                    <a:pt x="295" y="32"/>
                    <a:pt x="272" y="32"/>
                  </a:cubicBezTo>
                  <a:cubicBezTo>
                    <a:pt x="185" y="32"/>
                    <a:pt x="185" y="32"/>
                    <a:pt x="185" y="32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400" y="368"/>
                    <a:pt x="400" y="368"/>
                    <a:pt x="400" y="368"/>
                  </a:cubicBezTo>
                  <a:cubicBezTo>
                    <a:pt x="400" y="176"/>
                    <a:pt x="400" y="176"/>
                    <a:pt x="400" y="176"/>
                  </a:cubicBezTo>
                  <a:cubicBezTo>
                    <a:pt x="400" y="159"/>
                    <a:pt x="398" y="142"/>
                    <a:pt x="394" y="126"/>
                  </a:cubicBezTo>
                  <a:cubicBezTo>
                    <a:pt x="507" y="101"/>
                    <a:pt x="507" y="101"/>
                    <a:pt x="507" y="101"/>
                  </a:cubicBezTo>
                  <a:cubicBezTo>
                    <a:pt x="497" y="256"/>
                    <a:pt x="497" y="256"/>
                    <a:pt x="497" y="256"/>
                  </a:cubicBezTo>
                  <a:cubicBezTo>
                    <a:pt x="484" y="256"/>
                    <a:pt x="484" y="256"/>
                    <a:pt x="484" y="256"/>
                  </a:cubicBezTo>
                  <a:cubicBezTo>
                    <a:pt x="442" y="384"/>
                    <a:pt x="442" y="384"/>
                    <a:pt x="442" y="384"/>
                  </a:cubicBezTo>
                  <a:cubicBezTo>
                    <a:pt x="528" y="384"/>
                    <a:pt x="528" y="384"/>
                    <a:pt x="528" y="384"/>
                  </a:cubicBezTo>
                  <a:cubicBezTo>
                    <a:pt x="561" y="384"/>
                    <a:pt x="593" y="360"/>
                    <a:pt x="604" y="328"/>
                  </a:cubicBezTo>
                  <a:cubicBezTo>
                    <a:pt x="613" y="305"/>
                    <a:pt x="608" y="282"/>
                    <a:pt x="592" y="265"/>
                  </a:cubicBezTo>
                  <a:close/>
                  <a:moveTo>
                    <a:pt x="368" y="336"/>
                  </a:moveTo>
                  <a:cubicBezTo>
                    <a:pt x="32" y="336"/>
                    <a:pt x="32" y="336"/>
                    <a:pt x="32" y="336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69" y="160"/>
                    <a:pt x="69" y="160"/>
                    <a:pt x="69" y="160"/>
                  </a:cubicBezTo>
                  <a:cubicBezTo>
                    <a:pt x="192" y="160"/>
                    <a:pt x="192" y="160"/>
                    <a:pt x="192" y="160"/>
                  </a:cubicBezTo>
                  <a:cubicBezTo>
                    <a:pt x="192" y="71"/>
                    <a:pt x="192" y="71"/>
                    <a:pt x="192" y="71"/>
                  </a:cubicBezTo>
                  <a:cubicBezTo>
                    <a:pt x="199" y="64"/>
                    <a:pt x="199" y="64"/>
                    <a:pt x="199" y="64"/>
                  </a:cubicBezTo>
                  <a:cubicBezTo>
                    <a:pt x="240" y="64"/>
                    <a:pt x="240" y="64"/>
                    <a:pt x="240" y="64"/>
                  </a:cubicBezTo>
                  <a:cubicBezTo>
                    <a:pt x="240" y="208"/>
                    <a:pt x="240" y="208"/>
                    <a:pt x="240" y="208"/>
                  </a:cubicBezTo>
                  <a:cubicBezTo>
                    <a:pt x="368" y="208"/>
                    <a:pt x="368" y="208"/>
                    <a:pt x="368" y="208"/>
                  </a:cubicBezTo>
                  <a:lnTo>
                    <a:pt x="368" y="336"/>
                  </a:lnTo>
                  <a:close/>
                  <a:moveTo>
                    <a:pt x="272" y="176"/>
                  </a:moveTo>
                  <a:cubicBezTo>
                    <a:pt x="272" y="64"/>
                    <a:pt x="272" y="64"/>
                    <a:pt x="272" y="64"/>
                  </a:cubicBezTo>
                  <a:cubicBezTo>
                    <a:pt x="359" y="64"/>
                    <a:pt x="368" y="142"/>
                    <a:pt x="368" y="176"/>
                  </a:cubicBezTo>
                  <a:lnTo>
                    <a:pt x="272" y="176"/>
                  </a:lnTo>
                  <a:close/>
                  <a:moveTo>
                    <a:pt x="382" y="96"/>
                  </a:moveTo>
                  <a:cubicBezTo>
                    <a:pt x="377" y="86"/>
                    <a:pt x="371" y="77"/>
                    <a:pt x="364" y="69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09" y="68"/>
                    <a:pt x="509" y="68"/>
                    <a:pt x="509" y="68"/>
                  </a:cubicBezTo>
                  <a:lnTo>
                    <a:pt x="382" y="96"/>
                  </a:lnTo>
                  <a:close/>
                  <a:moveTo>
                    <a:pt x="543" y="32"/>
                  </a:moveTo>
                  <a:cubicBezTo>
                    <a:pt x="549" y="32"/>
                    <a:pt x="549" y="32"/>
                    <a:pt x="549" y="32"/>
                  </a:cubicBezTo>
                  <a:cubicBezTo>
                    <a:pt x="556" y="32"/>
                    <a:pt x="562" y="35"/>
                    <a:pt x="567" y="40"/>
                  </a:cubicBezTo>
                  <a:cubicBezTo>
                    <a:pt x="571" y="44"/>
                    <a:pt x="574" y="51"/>
                    <a:pt x="573" y="57"/>
                  </a:cubicBezTo>
                  <a:cubicBezTo>
                    <a:pt x="561" y="256"/>
                    <a:pt x="561" y="256"/>
                    <a:pt x="561" y="256"/>
                  </a:cubicBezTo>
                  <a:cubicBezTo>
                    <a:pt x="529" y="256"/>
                    <a:pt x="529" y="256"/>
                    <a:pt x="529" y="256"/>
                  </a:cubicBezTo>
                  <a:lnTo>
                    <a:pt x="543" y="32"/>
                  </a:lnTo>
                  <a:close/>
                  <a:moveTo>
                    <a:pt x="574" y="317"/>
                  </a:moveTo>
                  <a:cubicBezTo>
                    <a:pt x="568" y="334"/>
                    <a:pt x="549" y="352"/>
                    <a:pt x="528" y="352"/>
                  </a:cubicBezTo>
                  <a:cubicBezTo>
                    <a:pt x="486" y="352"/>
                    <a:pt x="486" y="352"/>
                    <a:pt x="486" y="352"/>
                  </a:cubicBezTo>
                  <a:cubicBezTo>
                    <a:pt x="508" y="288"/>
                    <a:pt x="508" y="288"/>
                    <a:pt x="508" y="288"/>
                  </a:cubicBezTo>
                  <a:cubicBezTo>
                    <a:pt x="570" y="288"/>
                    <a:pt x="570" y="288"/>
                    <a:pt x="570" y="288"/>
                  </a:cubicBezTo>
                  <a:cubicBezTo>
                    <a:pt x="578" y="298"/>
                    <a:pt x="577" y="309"/>
                    <a:pt x="574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1626" tIns="50813" rIns="101626" bIns="50813" numCol="1" anchor="t" anchorCtr="0" compatLnSpc="1">
              <a:prstTxWarp prst="textNoShape">
                <a:avLst/>
              </a:prstTxWarp>
            </a:bodyPr>
            <a:lstStyle/>
            <a:p>
              <a:endParaRPr lang="en-US" sz="2001">
                <a:solidFill>
                  <a:prstClr val="black"/>
                </a:solidFill>
              </a:endParaRPr>
            </a:p>
          </p:txBody>
        </p:sp>
      </p:grpSp>
      <p:sp>
        <p:nvSpPr>
          <p:cNvPr id="4" name="Rectangle 3"/>
          <p:cNvSpPr/>
          <p:nvPr>
            <p:custDataLst>
              <p:tags r:id="rId100"/>
            </p:custDataLst>
          </p:nvPr>
        </p:nvSpPr>
        <p:spPr>
          <a:xfrm>
            <a:off x="196" y="1997819"/>
            <a:ext cx="9944823" cy="2229103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lIns="304878" tIns="304878" rIns="304878" bIns="304878" rtlCol="0" anchor="ctr">
            <a:noAutofit/>
          </a:bodyPr>
          <a:lstStyle/>
          <a:p>
            <a:r>
              <a:rPr lang="en-US" sz="3112" kern="0" dirty="0">
                <a:ln w="63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</a:rPr>
              <a:t>ROBERT BOSCH ENGINEERING AND BUSINESS SOLUTIONS PVT. LTD</a:t>
            </a:r>
          </a:p>
          <a:p>
            <a:pPr>
              <a:lnSpc>
                <a:spcPts val="2556"/>
              </a:lnSpc>
            </a:pPr>
            <a:r>
              <a:rPr lang="en-US" sz="2001" b="1" kern="0" dirty="0">
                <a:ln w="6350">
                  <a:noFill/>
                </a:ln>
                <a:solidFill>
                  <a:srgbClr val="0E78C5"/>
                </a:solidFill>
              </a:rPr>
              <a:t>Transformation through </a:t>
            </a:r>
            <a:r>
              <a:rPr lang="en-US" sz="2001" b="1" kern="0" dirty="0" smtClean="0">
                <a:ln w="6350">
                  <a:noFill/>
                </a:ln>
                <a:solidFill>
                  <a:srgbClr val="0E78C5"/>
                </a:solidFill>
              </a:rPr>
              <a:t>Sensors</a:t>
            </a:r>
            <a:r>
              <a:rPr lang="en-US" sz="2001" b="1" kern="0" dirty="0">
                <a:ln w="6350">
                  <a:noFill/>
                </a:ln>
                <a:solidFill>
                  <a:srgbClr val="0E78C5"/>
                </a:solidFill>
              </a:rPr>
              <a:t>, Software and Services</a:t>
            </a:r>
          </a:p>
          <a:p>
            <a:pPr>
              <a:lnSpc>
                <a:spcPts val="2556"/>
              </a:lnSpc>
            </a:pPr>
            <a:r>
              <a:rPr lang="en-US" sz="2001" kern="0" dirty="0">
                <a:ln w="635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Fascinating technologies for everyday life</a:t>
            </a:r>
          </a:p>
        </p:txBody>
      </p:sp>
      <p:pic>
        <p:nvPicPr>
          <p:cNvPr id="149" name="Grafik 13"/>
          <p:cNvPicPr>
            <a:picLocks/>
          </p:cNvPicPr>
          <p:nvPr>
            <p:custDataLst>
              <p:tags r:id="rId101"/>
            </p:custDataLst>
          </p:nvPr>
        </p:nvPicPr>
        <p:blipFill>
          <a:blip r:embed="rId1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64" y="6225973"/>
            <a:ext cx="1216691" cy="63939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3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en-US" sz="611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3"/>
            </p:custDataLst>
          </p:nvPr>
        </p:nvSpPr>
        <p:spPr>
          <a:xfrm>
            <a:off x="197" y="6640986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1016264">
              <a:lnSpc>
                <a:spcPct val="107000"/>
              </a:lnSpc>
            </a:pPr>
            <a:endParaRPr lang="en-US" sz="1445" kern="0" dirty="0" err="1"/>
          </a:p>
        </p:txBody>
      </p:sp>
      <p:pic>
        <p:nvPicPr>
          <p:cNvPr id="18" name="Grafik 13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309" y="6071118"/>
            <a:ext cx="1216691" cy="63939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7">
            <a:extLst>
              <a:ext uri="{FF2B5EF4-FFF2-40B4-BE49-F238E27FC236}">
                <a16:creationId xmlns:a16="http://schemas.microsoft.com/office/drawing/2014/main" id="{D2DDB37F-1A76-450D-BCF8-65E4EF4F163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" y="6714277"/>
            <a:ext cx="12191922" cy="143966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8583124" y="3104536"/>
            <a:ext cx="130052" cy="244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5300" y="1020113"/>
            <a:ext cx="1905000" cy="87947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 Set Creation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299" y="2140888"/>
            <a:ext cx="35315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 smtClean="0"/>
              <a:t>Create Worksheet Template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Select 10 pair of values for  A and B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Collect data from EDS2 team : </a:t>
            </a:r>
            <a:br>
              <a:rPr lang="en-US" sz="1100" dirty="0" smtClean="0"/>
            </a:br>
            <a:r>
              <a:rPr lang="en-US" sz="1100" dirty="0" smtClean="0"/>
              <a:t>Plain sheet – 35</a:t>
            </a:r>
            <a:br>
              <a:rPr lang="en-US" sz="1100" dirty="0" smtClean="0"/>
            </a:br>
            <a:r>
              <a:rPr lang="en-US" sz="1100" dirty="0" smtClean="0"/>
              <a:t>(</a:t>
            </a:r>
            <a:r>
              <a:rPr lang="en-US" sz="1100" dirty="0" err="1"/>
              <a:t>i</a:t>
            </a:r>
            <a:r>
              <a:rPr lang="en-US" sz="1100" dirty="0" smtClean="0"/>
              <a:t>) Use 5 different pens randomly for each workspace filling</a:t>
            </a:r>
            <a:br>
              <a:rPr lang="en-US" sz="1100" dirty="0" smtClean="0"/>
            </a:br>
            <a:r>
              <a:rPr lang="en-US" sz="1100" dirty="0" smtClean="0"/>
              <a:t>(ii)  Ask 5-5 each case, people to write in max up to </a:t>
            </a:r>
            <a:br>
              <a:rPr lang="en-US" sz="1100" dirty="0" smtClean="0"/>
            </a:br>
            <a:r>
              <a:rPr lang="en-US" sz="1100" dirty="0" smtClean="0"/>
              <a:t>10/12 degree angle</a:t>
            </a:r>
            <a:br>
              <a:rPr lang="en-US" sz="1100" dirty="0" smtClean="0"/>
            </a:br>
            <a:r>
              <a:rPr lang="en-US" sz="1100" dirty="0" smtClean="0"/>
              <a:t>(iii) suggest few people to use ‘x’ multiplication operator and some ‘()’ operator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Add noises to few images and add to them along with original image in dataset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897313" y="2140888"/>
            <a:ext cx="1905000" cy="126609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Preprocessing</a:t>
            </a:r>
          </a:p>
          <a:p>
            <a:pPr algn="ctr"/>
            <a:r>
              <a:rPr lang="en-US" dirty="0" smtClean="0"/>
              <a:t>And Line Detection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1808" y="3617995"/>
            <a:ext cx="35315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Try RNN based line detection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Look for other line detection techniques or use cv2.reduce based line detection</a:t>
            </a:r>
          </a:p>
          <a:p>
            <a:r>
              <a:rPr lang="en-US" sz="1100" dirty="0" smtClean="0"/>
              <a:t>4.    Try noise removal </a:t>
            </a:r>
          </a:p>
          <a:p>
            <a:r>
              <a:rPr lang="en-US" sz="1100" dirty="0" smtClean="0"/>
              <a:t>5.    Try to ‘un-rotate’ rotated lines in image</a:t>
            </a:r>
          </a:p>
          <a:p>
            <a:endParaRPr lang="en-US" sz="1100" dirty="0"/>
          </a:p>
          <a:p>
            <a:r>
              <a:rPr lang="en-US" sz="1100" dirty="0" smtClean="0"/>
              <a:t>6. </a:t>
            </a:r>
            <a:r>
              <a:rPr lang="en-US" sz="1100" b="1" dirty="0" smtClean="0"/>
              <a:t>Make modules for all the functionalities</a:t>
            </a:r>
          </a:p>
          <a:p>
            <a:r>
              <a:rPr lang="en-US" sz="1100" dirty="0" smtClean="0"/>
              <a:t>Module should pass in array/list to recognition module:-</a:t>
            </a:r>
          </a:p>
          <a:p>
            <a:r>
              <a:rPr lang="en-US" sz="1100" dirty="0" smtClean="0"/>
              <a:t>Position of each bounding boxes for every line or cropped bounding boxes </a:t>
            </a:r>
            <a:r>
              <a:rPr lang="en-US" sz="1050" i="1" dirty="0" smtClean="0"/>
              <a:t>[yet to decide]</a:t>
            </a:r>
          </a:p>
          <a:p>
            <a:endParaRPr lang="en-US" sz="1050" i="1" dirty="0"/>
          </a:p>
          <a:p>
            <a:r>
              <a:rPr lang="en-US" sz="1050" i="1" dirty="0"/>
              <a:t>7</a:t>
            </a:r>
            <a:r>
              <a:rPr lang="en-US" sz="1050" i="1" dirty="0" smtClean="0"/>
              <a:t>. </a:t>
            </a:r>
            <a:r>
              <a:rPr lang="en-US" sz="1050" dirty="0" smtClean="0"/>
              <a:t>Draw rectangle at end with needed colors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7249250" y="637402"/>
            <a:ext cx="1655886" cy="110052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Recognition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05136" y="972221"/>
            <a:ext cx="2497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Character Segmentation</a:t>
            </a:r>
            <a:endParaRPr lang="en-US" sz="1100" dirty="0"/>
          </a:p>
          <a:p>
            <a:r>
              <a:rPr lang="en-US" sz="1100" dirty="0" smtClean="0"/>
              <a:t>2. Recognize Characters in line </a:t>
            </a:r>
            <a:r>
              <a:rPr lang="en-US" sz="1100" dirty="0"/>
              <a:t> </a:t>
            </a:r>
            <a:r>
              <a:rPr lang="en-US" sz="1100" dirty="0" smtClean="0"/>
              <a:t>   correctly and return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459056" y="2291548"/>
            <a:ext cx="1749670" cy="96477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Mathematical Analysis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9056" y="3387248"/>
            <a:ext cx="23402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Will receive each line in an array,</a:t>
            </a:r>
            <a:br>
              <a:rPr lang="en-US" sz="1100" dirty="0" smtClean="0"/>
            </a:br>
            <a:r>
              <a:rPr lang="en-US" sz="1100" dirty="0" smtClean="0"/>
              <a:t>Compute value and return value for that line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Mathematically validate the expression as well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062734" y="627154"/>
            <a:ext cx="16599" cy="461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09715" y="2614481"/>
            <a:ext cx="1441939" cy="64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Main.py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6840778" y="2935400"/>
            <a:ext cx="530472" cy="45719"/>
          </a:xfrm>
          <a:prstGeom prst="left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Callout 26"/>
          <p:cNvSpPr/>
          <p:nvPr/>
        </p:nvSpPr>
        <p:spPr>
          <a:xfrm rot="19629089">
            <a:off x="5601413" y="1549537"/>
            <a:ext cx="1742511" cy="164570"/>
          </a:xfrm>
          <a:prstGeom prst="leftRightArrowCallout">
            <a:avLst>
              <a:gd name="adj1" fmla="val 25000"/>
              <a:gd name="adj2" fmla="val 25000"/>
              <a:gd name="adj3" fmla="val 83763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Callout 27"/>
          <p:cNvSpPr/>
          <p:nvPr/>
        </p:nvSpPr>
        <p:spPr>
          <a:xfrm>
            <a:off x="6840778" y="2286282"/>
            <a:ext cx="2618278" cy="170809"/>
          </a:xfrm>
          <a:prstGeom prst="leftRightArrowCallout">
            <a:avLst>
              <a:gd name="adj1" fmla="val 25000"/>
              <a:gd name="adj2" fmla="val 25000"/>
              <a:gd name="adj3" fmla="val 83763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ultidocument 28"/>
          <p:cNvSpPr/>
          <p:nvPr/>
        </p:nvSpPr>
        <p:spPr>
          <a:xfrm>
            <a:off x="8444274" y="5619709"/>
            <a:ext cx="1455864" cy="10316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Result</a:t>
            </a:r>
          </a:p>
          <a:p>
            <a:pPr algn="ctr"/>
            <a:r>
              <a:rPr lang="en-US" sz="1400" dirty="0" smtClean="0"/>
              <a:t>And Log Activities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0" y="-50319"/>
            <a:ext cx="44067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 Planned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2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10251733" y="287941"/>
            <a:ext cx="1880084" cy="86382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9761" rIns="0" bIns="0" rtlCol="0" anchor="t">
            <a:normAutofit/>
          </a:bodyPr>
          <a:lstStyle/>
          <a:p>
            <a:pPr defTabSz="1016264">
              <a:lnSpc>
                <a:spcPts val="1000"/>
              </a:lnSpc>
            </a:pPr>
            <a:endParaRPr lang="en-US" sz="611" kern="0" dirty="0">
              <a:latin typeface="Bosch Office San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3"/>
            </p:custDataLst>
          </p:nvPr>
        </p:nvSpPr>
        <p:spPr>
          <a:xfrm>
            <a:off x="197" y="6640986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1016264">
              <a:lnSpc>
                <a:spcPct val="107000"/>
              </a:lnSpc>
            </a:pPr>
            <a:endParaRPr lang="en-US" sz="1445" kern="0" dirty="0" err="1"/>
          </a:p>
        </p:txBody>
      </p:sp>
      <p:pic>
        <p:nvPicPr>
          <p:cNvPr id="18" name="Grafik 13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309" y="6071118"/>
            <a:ext cx="1216691" cy="639398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7">
            <a:extLst>
              <a:ext uri="{FF2B5EF4-FFF2-40B4-BE49-F238E27FC236}">
                <a16:creationId xmlns:a16="http://schemas.microsoft.com/office/drawing/2014/main" id="{D2DDB37F-1A76-450D-BCF8-65E4EF4F163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" y="6714277"/>
            <a:ext cx="12191922" cy="143966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Down Arrow 11"/>
          <p:cNvSpPr/>
          <p:nvPr/>
        </p:nvSpPr>
        <p:spPr>
          <a:xfrm>
            <a:off x="8583124" y="3104536"/>
            <a:ext cx="130052" cy="24428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95300" y="1020113"/>
            <a:ext cx="1905000" cy="879474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 Set Creation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5299" y="2140888"/>
            <a:ext cx="35315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 smtClean="0"/>
              <a:t>Create Worksheet Template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Select 10 pair of values for  A and B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Collect data from EDS2 team : </a:t>
            </a:r>
            <a:br>
              <a:rPr lang="en-US" sz="1100" dirty="0" smtClean="0"/>
            </a:br>
            <a:r>
              <a:rPr lang="en-US" sz="1100" dirty="0" smtClean="0"/>
              <a:t>Plain sheet – 35</a:t>
            </a:r>
            <a:br>
              <a:rPr lang="en-US" sz="1100" dirty="0" smtClean="0"/>
            </a:br>
            <a:r>
              <a:rPr lang="en-US" sz="1100" dirty="0" smtClean="0"/>
              <a:t>(</a:t>
            </a:r>
            <a:r>
              <a:rPr lang="en-US" sz="1100" dirty="0" err="1"/>
              <a:t>i</a:t>
            </a:r>
            <a:r>
              <a:rPr lang="en-US" sz="1100" dirty="0" smtClean="0"/>
              <a:t>) Use 5 different pens randomly for each workspace filling</a:t>
            </a:r>
            <a:br>
              <a:rPr lang="en-US" sz="1100" dirty="0" smtClean="0"/>
            </a:br>
            <a:r>
              <a:rPr lang="en-US" sz="1100" dirty="0" smtClean="0"/>
              <a:t>(ii)  Ask 5-5 each case, people to write in max up to </a:t>
            </a:r>
            <a:br>
              <a:rPr lang="en-US" sz="1100" dirty="0" smtClean="0"/>
            </a:br>
            <a:r>
              <a:rPr lang="en-US" sz="1100" dirty="0" smtClean="0"/>
              <a:t>10/12 degree angle</a:t>
            </a:r>
            <a:br>
              <a:rPr lang="en-US" sz="1100" dirty="0" smtClean="0"/>
            </a:br>
            <a:r>
              <a:rPr lang="en-US" sz="1100" dirty="0" smtClean="0"/>
              <a:t>(iii) suggest few people to use ‘x’ multiplication operator and some ‘()’ operator</a:t>
            </a:r>
          </a:p>
          <a:p>
            <a:pPr marL="342900" indent="-342900">
              <a:buAutoNum type="arabicPeriod"/>
            </a:pPr>
            <a:r>
              <a:rPr lang="en-US" sz="1100" dirty="0" smtClean="0"/>
              <a:t>Add noises to few images and add to them along with original image in dataset</a:t>
            </a:r>
            <a:br>
              <a:rPr lang="en-US" sz="11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5" name="Rounded Rectangle 14"/>
          <p:cNvSpPr/>
          <p:nvPr/>
        </p:nvSpPr>
        <p:spPr>
          <a:xfrm>
            <a:off x="4897313" y="2140888"/>
            <a:ext cx="1905000" cy="126609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Preprocessing</a:t>
            </a:r>
          </a:p>
          <a:p>
            <a:pPr algn="ctr"/>
            <a:r>
              <a:rPr lang="en-US" dirty="0" smtClean="0"/>
              <a:t>And Line Detection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91808" y="3617995"/>
            <a:ext cx="353157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Try RNN based line detection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Look for other line detection techniques or use cv2.reduce based line detection</a:t>
            </a:r>
          </a:p>
          <a:p>
            <a:r>
              <a:rPr lang="en-US" sz="1100" dirty="0" smtClean="0"/>
              <a:t>4.    Try noise removal </a:t>
            </a:r>
          </a:p>
          <a:p>
            <a:r>
              <a:rPr lang="en-US" sz="1100" dirty="0" smtClean="0"/>
              <a:t>5.    Try to ‘un-rotate’ rotated lines in image</a:t>
            </a:r>
          </a:p>
          <a:p>
            <a:endParaRPr lang="en-US" sz="1100" dirty="0"/>
          </a:p>
          <a:p>
            <a:r>
              <a:rPr lang="en-US" sz="1100" dirty="0" smtClean="0"/>
              <a:t>6. </a:t>
            </a:r>
            <a:r>
              <a:rPr lang="en-US" sz="1100" b="1" dirty="0" smtClean="0"/>
              <a:t>Make modules for all the functionalities</a:t>
            </a:r>
          </a:p>
          <a:p>
            <a:r>
              <a:rPr lang="en-US" sz="1100" dirty="0" smtClean="0"/>
              <a:t>Module should pass in array/list to recognition module:-</a:t>
            </a:r>
          </a:p>
          <a:p>
            <a:r>
              <a:rPr lang="en-US" sz="1100" dirty="0" smtClean="0"/>
              <a:t>Position of each bounding boxes for every line or cropped bounding boxes </a:t>
            </a:r>
            <a:r>
              <a:rPr lang="en-US" sz="1050" i="1" dirty="0" smtClean="0"/>
              <a:t>[yet to decide]</a:t>
            </a:r>
          </a:p>
          <a:p>
            <a:endParaRPr lang="en-US" sz="1050" i="1" dirty="0"/>
          </a:p>
          <a:p>
            <a:r>
              <a:rPr lang="en-US" sz="1050" i="1" dirty="0"/>
              <a:t>7</a:t>
            </a:r>
            <a:r>
              <a:rPr lang="en-US" sz="1050" i="1" dirty="0" smtClean="0"/>
              <a:t>. </a:t>
            </a:r>
            <a:r>
              <a:rPr lang="en-US" sz="1050" dirty="0" smtClean="0"/>
              <a:t>Draw rectangle at end with needed colors</a:t>
            </a: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7249250" y="637402"/>
            <a:ext cx="1655886" cy="1100527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Character Recognition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05136" y="972221"/>
            <a:ext cx="24970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1. Character Segmentation</a:t>
            </a:r>
            <a:endParaRPr lang="en-US" sz="1100" dirty="0"/>
          </a:p>
          <a:p>
            <a:r>
              <a:rPr lang="en-US" sz="1100" dirty="0" smtClean="0"/>
              <a:t>2. Recognize Characters in line </a:t>
            </a:r>
            <a:r>
              <a:rPr lang="en-US" sz="1100" dirty="0"/>
              <a:t> </a:t>
            </a:r>
            <a:r>
              <a:rPr lang="en-US" sz="1100" dirty="0" smtClean="0"/>
              <a:t>   correctly and return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459056" y="2291548"/>
            <a:ext cx="1749670" cy="964772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Mathematical Analysis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59056" y="3387248"/>
            <a:ext cx="23402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 smtClean="0"/>
              <a:t>Will receive each line in an array,</a:t>
            </a:r>
            <a:br>
              <a:rPr lang="en-US" sz="1100" dirty="0" smtClean="0"/>
            </a:br>
            <a:r>
              <a:rPr lang="en-US" sz="1100" dirty="0" smtClean="0"/>
              <a:t>Compute value and return value for that line</a:t>
            </a:r>
          </a:p>
          <a:p>
            <a:pPr marL="228600" indent="-228600">
              <a:buAutoNum type="arabicPeriod"/>
            </a:pPr>
            <a:r>
              <a:rPr lang="en-US" sz="1100" dirty="0" smtClean="0"/>
              <a:t>Mathematically validate the expression as well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4062734" y="627154"/>
            <a:ext cx="16599" cy="461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09715" y="2614481"/>
            <a:ext cx="1441939" cy="641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Main.py</a:t>
            </a:r>
            <a:endParaRPr lang="en-US" dirty="0"/>
          </a:p>
        </p:txBody>
      </p:sp>
      <p:sp>
        <p:nvSpPr>
          <p:cNvPr id="26" name="Left-Right Arrow 25"/>
          <p:cNvSpPr/>
          <p:nvPr/>
        </p:nvSpPr>
        <p:spPr>
          <a:xfrm>
            <a:off x="6840778" y="2935400"/>
            <a:ext cx="530472" cy="45719"/>
          </a:xfrm>
          <a:prstGeom prst="left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-Right Arrow Callout 26"/>
          <p:cNvSpPr/>
          <p:nvPr/>
        </p:nvSpPr>
        <p:spPr>
          <a:xfrm rot="19629089">
            <a:off x="5601413" y="1549537"/>
            <a:ext cx="1742511" cy="164570"/>
          </a:xfrm>
          <a:prstGeom prst="leftRightArrowCallout">
            <a:avLst>
              <a:gd name="adj1" fmla="val 25000"/>
              <a:gd name="adj2" fmla="val 25000"/>
              <a:gd name="adj3" fmla="val 83763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-Right Arrow Callout 27"/>
          <p:cNvSpPr/>
          <p:nvPr/>
        </p:nvSpPr>
        <p:spPr>
          <a:xfrm>
            <a:off x="6840778" y="2286282"/>
            <a:ext cx="2618278" cy="170809"/>
          </a:xfrm>
          <a:prstGeom prst="leftRightArrowCallout">
            <a:avLst>
              <a:gd name="adj1" fmla="val 25000"/>
              <a:gd name="adj2" fmla="val 25000"/>
              <a:gd name="adj3" fmla="val 83763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ultidocument 28"/>
          <p:cNvSpPr/>
          <p:nvPr/>
        </p:nvSpPr>
        <p:spPr>
          <a:xfrm>
            <a:off x="8444274" y="5619709"/>
            <a:ext cx="1455864" cy="103163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Display Result</a:t>
            </a:r>
          </a:p>
          <a:p>
            <a:pPr algn="ctr"/>
            <a:r>
              <a:rPr lang="en-US" sz="1400" dirty="0" smtClean="0"/>
              <a:t>And Log Activities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4897313" y="3752752"/>
            <a:ext cx="1905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-50319"/>
            <a:ext cx="440671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 Planned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02313" y="3585515"/>
            <a:ext cx="419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9"/>
              </a:rPr>
              <a:t>✔</a:t>
            </a:r>
            <a:endParaRPr lang="en-US" sz="1200" dirty="0">
              <a:hlinkClick r:id="rId9"/>
            </a:endParaRPr>
          </a:p>
          <a:p>
            <a:endParaRPr lang="en-US" sz="1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9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57948" y="3844222"/>
            <a:ext cx="419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9"/>
              </a:rPr>
              <a:t>✔</a:t>
            </a:r>
            <a:endParaRPr lang="en-US" sz="1200" dirty="0">
              <a:hlinkClick r:id="rId9"/>
            </a:endParaRPr>
          </a:p>
          <a:p>
            <a:endParaRPr lang="en-US" sz="1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9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19212" y="4100328"/>
            <a:ext cx="419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9"/>
              </a:rPr>
              <a:t>✔</a:t>
            </a:r>
            <a:endParaRPr lang="en-US" sz="1200" dirty="0">
              <a:hlinkClick r:id="rId9"/>
            </a:endParaRPr>
          </a:p>
          <a:p>
            <a:endParaRPr lang="en-US" sz="1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9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907644" y="4417646"/>
            <a:ext cx="2463606" cy="1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347558" y="4262952"/>
            <a:ext cx="419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9"/>
              </a:rPr>
              <a:t>✔</a:t>
            </a:r>
            <a:endParaRPr lang="en-US" sz="1200" dirty="0">
              <a:hlinkClick r:id="rId9"/>
            </a:endParaRPr>
          </a:p>
          <a:p>
            <a:endParaRPr lang="en-US" sz="1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9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79472" y="3955981"/>
            <a:ext cx="419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9"/>
              </a:rPr>
              <a:t>✔</a:t>
            </a:r>
            <a:endParaRPr lang="en-US" sz="1200" dirty="0">
              <a:hlinkClick r:id="rId9"/>
            </a:endParaRPr>
          </a:p>
          <a:p>
            <a:endParaRPr lang="en-US" sz="1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9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679471" y="3625774"/>
            <a:ext cx="419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9"/>
              </a:rPr>
              <a:t>✔</a:t>
            </a:r>
            <a:endParaRPr lang="en-US" sz="1200" dirty="0">
              <a:hlinkClick r:id="rId9"/>
            </a:endParaRPr>
          </a:p>
          <a:p>
            <a:endParaRPr lang="en-US" sz="1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9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81575" y="2093677"/>
            <a:ext cx="4195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9"/>
              </a:rPr>
              <a:t>✔</a:t>
            </a:r>
            <a:endParaRPr lang="en-US" sz="1200" dirty="0">
              <a:hlinkClick r:id="rId9"/>
            </a:endParaRPr>
          </a:p>
          <a:p>
            <a:endParaRPr lang="en-US" sz="1200" b="0" i="0" dirty="0">
              <a:solidFill>
                <a:srgbClr val="660099"/>
              </a:solidFill>
              <a:effectLst/>
              <a:latin typeface="arial" panose="020B0604020202020204" pitchFamily="34" charset="0"/>
              <a:hlinkClick r:id="rId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462954" y="2445890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6" name="Rectangle 5"/>
          <p:cNvSpPr/>
          <p:nvPr/>
        </p:nvSpPr>
        <p:spPr>
          <a:xfrm>
            <a:off x="3776081" y="104348"/>
            <a:ext cx="321650" cy="9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7" name="Rectangle 6"/>
          <p:cNvSpPr/>
          <p:nvPr/>
        </p:nvSpPr>
        <p:spPr>
          <a:xfrm>
            <a:off x="8097747" y="104348"/>
            <a:ext cx="319672" cy="9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8" name="Rectangle 7"/>
          <p:cNvSpPr/>
          <p:nvPr/>
        </p:nvSpPr>
        <p:spPr>
          <a:xfrm>
            <a:off x="3832492" y="6657420"/>
            <a:ext cx="265239" cy="9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9" name="Rectangle 8"/>
          <p:cNvSpPr/>
          <p:nvPr/>
        </p:nvSpPr>
        <p:spPr>
          <a:xfrm>
            <a:off x="8097747" y="6657420"/>
            <a:ext cx="270338" cy="93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14" name="Rectangle 13"/>
          <p:cNvSpPr/>
          <p:nvPr/>
        </p:nvSpPr>
        <p:spPr>
          <a:xfrm>
            <a:off x="3979469" y="2445890"/>
            <a:ext cx="4222627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16" name="Rectangle 15"/>
          <p:cNvSpPr/>
          <p:nvPr/>
        </p:nvSpPr>
        <p:spPr>
          <a:xfrm>
            <a:off x="3979182" y="4565487"/>
            <a:ext cx="4222627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" name="Rectangle 1"/>
          <p:cNvSpPr/>
          <p:nvPr/>
        </p:nvSpPr>
        <p:spPr>
          <a:xfrm>
            <a:off x="4200722" y="2445890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17" name="Rectangle 16"/>
          <p:cNvSpPr/>
          <p:nvPr/>
        </p:nvSpPr>
        <p:spPr>
          <a:xfrm>
            <a:off x="6725186" y="2445890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19" name="Rectangle 18"/>
          <p:cNvSpPr/>
          <p:nvPr/>
        </p:nvSpPr>
        <p:spPr>
          <a:xfrm>
            <a:off x="7990982" y="2445890"/>
            <a:ext cx="211114" cy="12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0" name="Rectangle 19"/>
          <p:cNvSpPr/>
          <p:nvPr/>
        </p:nvSpPr>
        <p:spPr>
          <a:xfrm>
            <a:off x="4200722" y="4565487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4" name="Rectangle 23"/>
          <p:cNvSpPr/>
          <p:nvPr/>
        </p:nvSpPr>
        <p:spPr>
          <a:xfrm>
            <a:off x="5462954" y="4565487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5" name="Rectangle 24"/>
          <p:cNvSpPr/>
          <p:nvPr/>
        </p:nvSpPr>
        <p:spPr>
          <a:xfrm>
            <a:off x="6730959" y="4565487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6" name="Rectangle 25"/>
          <p:cNvSpPr/>
          <p:nvPr/>
        </p:nvSpPr>
        <p:spPr>
          <a:xfrm>
            <a:off x="7990981" y="4567592"/>
            <a:ext cx="211114" cy="120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3" name="Rectangle 2"/>
          <p:cNvSpPr/>
          <p:nvPr/>
        </p:nvSpPr>
        <p:spPr>
          <a:xfrm>
            <a:off x="3978896" y="4688296"/>
            <a:ext cx="4222913" cy="190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1" name="Rectangle 20"/>
          <p:cNvSpPr/>
          <p:nvPr/>
        </p:nvSpPr>
        <p:spPr>
          <a:xfrm>
            <a:off x="5462381" y="411654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2" name="Rectangle 21"/>
          <p:cNvSpPr/>
          <p:nvPr/>
        </p:nvSpPr>
        <p:spPr>
          <a:xfrm>
            <a:off x="3985028" y="411654"/>
            <a:ext cx="4222627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3" name="Rectangle 22"/>
          <p:cNvSpPr/>
          <p:nvPr/>
        </p:nvSpPr>
        <p:spPr>
          <a:xfrm>
            <a:off x="4200149" y="411654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7" name="Rectangle 26"/>
          <p:cNvSpPr/>
          <p:nvPr/>
        </p:nvSpPr>
        <p:spPr>
          <a:xfrm>
            <a:off x="6724613" y="411654"/>
            <a:ext cx="633046" cy="12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8" name="Rectangle 27"/>
          <p:cNvSpPr/>
          <p:nvPr/>
        </p:nvSpPr>
        <p:spPr>
          <a:xfrm>
            <a:off x="7990409" y="411654"/>
            <a:ext cx="211400" cy="119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29" name="Rectangle 28"/>
          <p:cNvSpPr/>
          <p:nvPr/>
        </p:nvSpPr>
        <p:spPr>
          <a:xfrm>
            <a:off x="3979470" y="535656"/>
            <a:ext cx="4222626" cy="3902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30" name="Rectangle 29"/>
          <p:cNvSpPr/>
          <p:nvPr/>
        </p:nvSpPr>
        <p:spPr>
          <a:xfrm>
            <a:off x="3826491" y="447906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2" name="Rectangle 41"/>
          <p:cNvSpPr/>
          <p:nvPr/>
        </p:nvSpPr>
        <p:spPr>
          <a:xfrm>
            <a:off x="8263585" y="443748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3" name="Rectangle 42"/>
          <p:cNvSpPr/>
          <p:nvPr/>
        </p:nvSpPr>
        <p:spPr>
          <a:xfrm>
            <a:off x="3826491" y="2253606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4" name="Rectangle 43"/>
          <p:cNvSpPr/>
          <p:nvPr/>
        </p:nvSpPr>
        <p:spPr>
          <a:xfrm>
            <a:off x="8263585" y="2249448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5" name="Rectangle 44"/>
          <p:cNvSpPr/>
          <p:nvPr/>
        </p:nvSpPr>
        <p:spPr>
          <a:xfrm>
            <a:off x="3826491" y="2491287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6" name="Rectangle 45"/>
          <p:cNvSpPr/>
          <p:nvPr/>
        </p:nvSpPr>
        <p:spPr>
          <a:xfrm>
            <a:off x="8263585" y="2487129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7" name="Rectangle 46"/>
          <p:cNvSpPr/>
          <p:nvPr/>
        </p:nvSpPr>
        <p:spPr>
          <a:xfrm>
            <a:off x="3826491" y="4286220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8" name="Rectangle 47"/>
          <p:cNvSpPr/>
          <p:nvPr/>
        </p:nvSpPr>
        <p:spPr>
          <a:xfrm>
            <a:off x="8263585" y="4282062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9" name="Rectangle 48"/>
          <p:cNvSpPr/>
          <p:nvPr/>
        </p:nvSpPr>
        <p:spPr>
          <a:xfrm>
            <a:off x="3826491" y="4606679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50" name="Rectangle 49"/>
          <p:cNvSpPr/>
          <p:nvPr/>
        </p:nvSpPr>
        <p:spPr>
          <a:xfrm>
            <a:off x="8263585" y="4602521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51" name="Rectangle 50"/>
          <p:cNvSpPr/>
          <p:nvPr/>
        </p:nvSpPr>
        <p:spPr>
          <a:xfrm>
            <a:off x="3826491" y="6455769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52" name="Rectangle 51"/>
          <p:cNvSpPr/>
          <p:nvPr/>
        </p:nvSpPr>
        <p:spPr>
          <a:xfrm>
            <a:off x="8263585" y="6451611"/>
            <a:ext cx="99600" cy="48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13" name="Rounded Rectangle 12"/>
          <p:cNvSpPr/>
          <p:nvPr/>
        </p:nvSpPr>
        <p:spPr>
          <a:xfrm>
            <a:off x="5633010" y="104348"/>
            <a:ext cx="914400" cy="25613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4" name="Rectangle 3"/>
          <p:cNvSpPr/>
          <p:nvPr/>
        </p:nvSpPr>
        <p:spPr>
          <a:xfrm>
            <a:off x="3689405" y="0"/>
            <a:ext cx="4834393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6323" y="-24236"/>
            <a:ext cx="229684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5" y="905877"/>
            <a:ext cx="1750866" cy="2523123"/>
          </a:xfrm>
          <a:prstGeom prst="rect">
            <a:avLst/>
          </a:prstGeom>
        </p:spPr>
      </p:pic>
      <p:sp>
        <p:nvSpPr>
          <p:cNvPr id="11" name="Striped Right Arrow 10"/>
          <p:cNvSpPr/>
          <p:nvPr/>
        </p:nvSpPr>
        <p:spPr>
          <a:xfrm>
            <a:off x="2355072" y="2084158"/>
            <a:ext cx="980938" cy="402971"/>
          </a:xfrm>
          <a:prstGeom prst="striped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As in RFP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050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70099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Template – Collected Samples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25" y="1095986"/>
            <a:ext cx="3524027" cy="49828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46" y="1095985"/>
            <a:ext cx="3539507" cy="50047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1777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64737"/>
            <a:ext cx="55404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 : Line Detection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390" y="1070713"/>
            <a:ext cx="4190730" cy="51123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7" y="1070713"/>
            <a:ext cx="4190729" cy="5112327"/>
          </a:xfrm>
          <a:prstGeom prst="rect">
            <a:avLst/>
          </a:prstGeom>
        </p:spPr>
      </p:pic>
      <p:sp>
        <p:nvSpPr>
          <p:cNvPr id="4" name="Striped Right Arrow 3"/>
          <p:cNvSpPr/>
          <p:nvPr/>
        </p:nvSpPr>
        <p:spPr>
          <a:xfrm>
            <a:off x="5392881" y="3200400"/>
            <a:ext cx="1018309" cy="696191"/>
          </a:xfrm>
          <a:prstGeom prst="strip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5153" y="2781830"/>
            <a:ext cx="30343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!!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8373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_2" val="Bosch2.mcr"/>
  <p:tag name="SHAPESETGROUPCLASSNAME" val="ShapeSetGroup1"/>
  <p:tag name="SHAPESETCLASSNAME" val="FullPageGraphic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1_SHAPECLASSPROTECTIONTYPE" val="15"/>
  <p:tag name="PICTURE 2_SHAPECLASSPROTECTIONTYPE" val="15"/>
  <p:tag name="PICTURE 3_SHAPECLASSPROTECTIONTYPE" val="0"/>
  <p:tag name="FIELD.CHAPTER.COMBOINDEX" val="-2"/>
  <p:tag name="FIELD.REM_ANL.COMBOINDEX" val="-2"/>
  <p:tag name="FIELD.DPT.COMBOINDEX" val="-2"/>
  <p:tag name="CFG.LAYOUTRES" val="BOSCH2_16_9_2018"/>
  <p:tag name="ML_1" val="RBEI_Ban5"/>
  <p:tag name="ML_LAYOUT_RESOURCE" val="BOSCH2_16_9_NAVI.mcr"/>
  <p:tag name="FIELD.CHAPTER.CONTENT" val="Digital Transformation"/>
  <p:tag name="FIELD.CHAPTER.VALUE" val="Digital Transformation"/>
  <p:tag name="FIELD.DPT.CONTENT" val="RBEI"/>
  <p:tag name="FIELD.DPT.VALUE" val="RBEI | "/>
  <p:tag name="FIELDS.INITIALIZED" val="1"/>
  <p:tag name="PICTURE 5_SHAPECLASSPROTECTIONTYPE" val="15"/>
  <p:tag name="PICTURE 6_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3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S.INITIALIZED" val="1"/>
  <p:tag name="ML_1" val="RBEI_COB4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NTENT" val="Bosch"/>
  <p:tag name="FIELD.DPT.VALUE" val="Bosch | "/>
  <p:tag name="FIELD.DPT.COMBOINDEX" val="-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5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S.INITIALIZED" val="1"/>
  <p:tag name="ML_1" val="RBEI_COB4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  <p:tag name="FIELD.CHAPTER.COMBOINDEX" val="-2"/>
  <p:tag name="FIELD.REM_ANL.COMBOINDEX" val="-2"/>
  <p:tag name="FIELD.DPT.CONTENT" val="Bosch"/>
  <p:tag name="FIELD.DPT.VALUE" val="Bosch | "/>
  <p:tag name="FIELD.DPT.COMBOINDEX" val="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5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FullPageGraphic"/>
  <p:tag name="COLORSETGROUPCLASSNAME" val="ColorSetGroup1"/>
  <p:tag name="FONTSETGROUPCLASSNAME" val="FontSetGroup1"/>
  <p:tag name="SHAPECLASSFILE" val="BoschSamplePic16-9.jpg"/>
  <p:tag name="ML_SENDTOBACK" val=" 1"/>
  <p:tag name="MLI" val="1"/>
  <p:tag name="SHAPECLASSNAME" val="FullPageGraphic"/>
  <p:tag name="SHAPECLASSPROTECTIONTYPE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FullPageGraphic"/>
  <p:tag name="COLORSETGROUPCLASSNAME" val="ColorSetGroup1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FullPageGraphic"/>
  <p:tag name="COLORSETGROUPCLASSNAME" val="ColorSetGroup1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2;-2;-1;-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2;-2;-1;-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Turquoise;-1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Violet;-1;-2;-2;-1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Primary;-1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Turquoise;-1;-2;-2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Turquoise;-1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Bosch Office Sans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Bijon Guha (RBEI/EDS2)</dc:creator>
  <cp:lastModifiedBy>Bijon Guha (RBEI/EDS2)</cp:lastModifiedBy>
  <cp:revision>6</cp:revision>
  <dcterms:created xsi:type="dcterms:W3CDTF">2019-09-25T07:21:27Z</dcterms:created>
  <dcterms:modified xsi:type="dcterms:W3CDTF">2019-09-25T09:01:32Z</dcterms:modified>
</cp:coreProperties>
</file>