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23"/>
  </p:notesMasterIdLst>
  <p:sldIdLst>
    <p:sldId id="256" r:id="rId5"/>
    <p:sldId id="269" r:id="rId6"/>
    <p:sldId id="257" r:id="rId7"/>
    <p:sldId id="278" r:id="rId8"/>
    <p:sldId id="260" r:id="rId9"/>
    <p:sldId id="261" r:id="rId10"/>
    <p:sldId id="262" r:id="rId11"/>
    <p:sldId id="263" r:id="rId12"/>
    <p:sldId id="265" r:id="rId13"/>
    <p:sldId id="266" r:id="rId14"/>
    <p:sldId id="270" r:id="rId15"/>
    <p:sldId id="271" r:id="rId16"/>
    <p:sldId id="274" r:id="rId17"/>
    <p:sldId id="275" r:id="rId18"/>
    <p:sldId id="276" r:id="rId19"/>
    <p:sldId id="277" r:id="rId20"/>
    <p:sldId id="268" r:id="rId21"/>
    <p:sldId id="267" r:id="rId22"/>
  </p:sldIdLst>
  <p:sldSz cx="10969625" cy="6170613"/>
  <p:notesSz cx="6858000" cy="9144000"/>
  <p:custDataLst>
    <p:tags r:id="rId2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7" d="100"/>
          <a:sy n="97"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10.12.2019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0.xml"/><Relationship Id="rId5" Type="http://schemas.openxmlformats.org/officeDocument/2006/relationships/image" Target="../media/image39.jpeg"/><Relationship Id="rId4" Type="http://schemas.openxmlformats.org/officeDocument/2006/relationships/image" Target="../media/image3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18689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778843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13</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97%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169740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696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552871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809659649"/>
              </p:ext>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17</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3098967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mathematically</a:t>
            </a:r>
          </a:p>
          <a:p>
            <a:pPr marL="0" indent="0">
              <a:buNone/>
            </a:pPr>
            <a:endParaRPr lang="en-US" sz="1400" dirty="0" smtClean="0"/>
          </a:p>
          <a:p>
            <a:pPr marL="0" indent="0">
              <a:buNone/>
            </a:pPr>
            <a:r>
              <a:rPr lang="en-US" dirty="0" smtClean="0"/>
              <a:t>2. Work In Progress</a:t>
            </a:r>
          </a:p>
          <a:p>
            <a:pPr marL="0" indent="0">
              <a:buNone/>
            </a:pPr>
            <a:r>
              <a:rPr lang="en-US" sz="1400" dirty="0"/>
              <a:t>	</a:t>
            </a:r>
            <a:r>
              <a:rPr lang="en-US" sz="1400" dirty="0" smtClean="0"/>
              <a:t>2.2 Fixing bracket bug of Line Evaluation</a:t>
            </a:r>
          </a:p>
          <a:p>
            <a:pPr marL="0" indent="0">
              <a:buNone/>
            </a:pPr>
            <a:endParaRPr lang="en-US" sz="1400" dirty="0" smtClean="0"/>
          </a:p>
          <a:p>
            <a:pPr marL="0" indent="0">
              <a:buNone/>
            </a:pPr>
            <a:r>
              <a:rPr lang="en-US" dirty="0" smtClean="0"/>
              <a:t>3. Inputs from customer</a:t>
            </a:r>
          </a:p>
          <a:p>
            <a:pPr marL="0" indent="0">
              <a:buNone/>
            </a:pPr>
            <a:r>
              <a:rPr lang="en-US" sz="1400" dirty="0"/>
              <a:t>	</a:t>
            </a:r>
            <a:r>
              <a:rPr lang="en-US" sz="1400" dirty="0" smtClean="0"/>
              <a:t>3.1 Sample Image Testing</a:t>
            </a:r>
            <a:endParaRPr lang="en-US" sz="1400" dirty="0"/>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52192" y="3496092"/>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a:xfrm>
            <a:off x="259199" y="366912"/>
            <a:ext cx="10450800" cy="388800"/>
          </a:xfrm>
        </p:spPr>
        <p:txBody>
          <a:bodyPr/>
          <a:lstStyle/>
          <a:p>
            <a:r>
              <a:rPr lang="en-US" dirty="0" smtClean="0"/>
              <a:t>Sample Test Images</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5736" y="957260"/>
            <a:ext cx="2100263" cy="2969710"/>
          </a:xfrm>
          <a:prstGeom prst="rect">
            <a:avLst/>
          </a:prstGeom>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35999" y="942964"/>
            <a:ext cx="2110374" cy="2984006"/>
          </a:xfrm>
          <a:prstGeom prst="rect">
            <a:avLst/>
          </a:prstGeom>
        </p:spPr>
      </p:pic>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36262" y="957260"/>
            <a:ext cx="2100264" cy="2969710"/>
          </a:xfrm>
          <a:prstGeom prst="rect">
            <a:avLst/>
          </a:prstGeom>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88925" y="942964"/>
            <a:ext cx="2112167" cy="2986541"/>
          </a:xfrm>
          <a:prstGeom prst="rect">
            <a:avLst/>
          </a:prstGeom>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714702" y="957260"/>
            <a:ext cx="2105316" cy="2976854"/>
          </a:xfrm>
          <a:prstGeom prst="rect">
            <a:avLst/>
          </a:prstGeom>
        </p:spPr>
      </p:pic>
      <p:sp>
        <p:nvSpPr>
          <p:cNvPr id="13" name="TextBox 12"/>
          <p:cNvSpPr txBox="1"/>
          <p:nvPr/>
        </p:nvSpPr>
        <p:spPr>
          <a:xfrm>
            <a:off x="259199" y="4057650"/>
            <a:ext cx="10277832" cy="914400"/>
          </a:xfrm>
          <a:prstGeom prst="rect">
            <a:avLst/>
          </a:prstGeom>
          <a:noFill/>
        </p:spPr>
        <p:txBody>
          <a:bodyPr wrap="non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200" b="0" i="0" u="none" strike="noStrike" kern="0" cap="none" spc="0" normalizeH="0" baseline="0" noProof="0" dirty="0" smtClean="0">
                <a:ln>
                  <a:noFill/>
                </a:ln>
                <a:solidFill>
                  <a:srgbClr val="000000"/>
                </a:solidFill>
                <a:effectLst/>
                <a:uLnTx/>
                <a:uFillTx/>
              </a:rPr>
              <a:t>Handwritten Text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sz="1200" kern="0" dirty="0" smtClean="0">
                <a:solidFill>
                  <a:srgbClr val="000000"/>
                </a:solidFill>
              </a:rPr>
              <a:t>Variations:</a:t>
            </a:r>
            <a:r>
              <a:rPr lang="en-US" sz="1200" kern="0" dirty="0">
                <a:solidFill>
                  <a:srgbClr val="000000"/>
                </a:solidFill>
              </a:rPr>
              <a:t> </a:t>
            </a:r>
            <a:r>
              <a:rPr kumimoji="0" lang="en-US" sz="1200" b="0" i="0" u="none" strike="noStrike" kern="0" cap="none" spc="0" normalizeH="0" baseline="0" noProof="0" dirty="0" smtClean="0">
                <a:ln>
                  <a:noFill/>
                </a:ln>
                <a:solidFill>
                  <a:srgbClr val="000000"/>
                </a:solidFill>
                <a:effectLst/>
                <a:uLnTx/>
                <a:uFillTx/>
              </a:rPr>
              <a:t>Different Person</a:t>
            </a:r>
            <a:r>
              <a:rPr kumimoji="0" lang="en-US" sz="1200" b="0" i="0" u="none" strike="noStrike" kern="0" cap="none" spc="0" normalizeH="0" noProof="0" dirty="0" smtClean="0">
                <a:ln>
                  <a:noFill/>
                </a:ln>
                <a:solidFill>
                  <a:srgbClr val="000000"/>
                </a:solidFill>
                <a:effectLst/>
                <a:uLnTx/>
                <a:uFillTx/>
              </a:rPr>
              <a:t> , </a:t>
            </a:r>
            <a:r>
              <a:rPr lang="en-US" sz="1200" kern="0" dirty="0" smtClean="0">
                <a:solidFill>
                  <a:srgbClr val="000000"/>
                </a:solidFill>
              </a:rPr>
              <a:t>Different line width, </a:t>
            </a:r>
            <a:r>
              <a:rPr kumimoji="0" lang="en-US" sz="1200" b="0" i="0" u="none" strike="noStrike" kern="0" cap="none" spc="0" normalizeH="0" baseline="0" noProof="0" dirty="0" smtClean="0">
                <a:ln>
                  <a:noFill/>
                </a:ln>
                <a:solidFill>
                  <a:srgbClr val="000000"/>
                </a:solidFill>
                <a:effectLst/>
                <a:uLnTx/>
                <a:uFillTx/>
              </a:rPr>
              <a:t>Different</a:t>
            </a:r>
            <a:r>
              <a:rPr kumimoji="0" lang="en-US" sz="1200" b="0" i="0" u="none" strike="noStrike" kern="0" cap="none" spc="0" normalizeH="0" noProof="0" dirty="0" smtClean="0">
                <a:ln>
                  <a:noFill/>
                </a:ln>
                <a:solidFill>
                  <a:srgbClr val="000000"/>
                </a:solidFill>
                <a:effectLst/>
                <a:uLnTx/>
                <a:uFillTx/>
              </a:rPr>
              <a:t> character style in same page</a:t>
            </a:r>
            <a:r>
              <a:rPr lang="en-US" sz="1200" kern="0" dirty="0" smtClean="0">
                <a:solidFill>
                  <a:srgbClr val="000000"/>
                </a:solidFill>
              </a:rPr>
              <a:t>, Different pen nib width, Different Character spacing</a:t>
            </a:r>
            <a:endParaRPr kumimoji="0" lang="en-US"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815006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529</Words>
  <Application>Microsoft Office PowerPoint</Application>
  <PresentationFormat>Custom</PresentationFormat>
  <Paragraphs>176</Paragraphs>
  <Slides>18</Slides>
  <Notes>0</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Bosch Office Sans</vt:lpstr>
      <vt:lpstr>Calibri</vt:lpstr>
      <vt:lpstr>Consolas</vt:lpstr>
      <vt:lpstr>Roboto</vt:lpstr>
      <vt:lpstr>Times New Roman</vt:lpstr>
      <vt:lpstr>Wingdings</vt:lpstr>
      <vt:lpstr>Wingdings 3</vt:lpstr>
      <vt:lpstr>Bosch NG</vt:lpstr>
      <vt:lpstr>Storyboard Layouts</vt:lpstr>
      <vt:lpstr>Intel - ocr</vt:lpstr>
      <vt:lpstr> </vt:lpstr>
      <vt:lpstr>PowerPoint Presentation</vt:lpstr>
      <vt:lpstr> </vt:lpstr>
      <vt:lpstr>Approach</vt:lpstr>
      <vt:lpstr>PowerPoint Presentation</vt:lpstr>
      <vt:lpstr>Approach</vt:lpstr>
      <vt:lpstr>Output</vt:lpstr>
      <vt:lpstr>Approach</vt:lpstr>
      <vt:lpstr>Exponents Detection</vt:lpstr>
      <vt:lpstr>Exponents Detection</vt:lpstr>
      <vt:lpstr>Dataset</vt:lpstr>
      <vt:lpstr>Approach</vt:lpstr>
      <vt:lpstr>Evaluation of Expression </vt:lpstr>
      <vt:lpstr>Color Code</vt:lpstr>
      <vt:lpstr>On Handwritten pages</vt:lpstr>
      <vt:lpstr>PowerPoint Presentation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36</cp:revision>
  <dcterms:created xsi:type="dcterms:W3CDTF">2019-10-15T08:44:04Z</dcterms:created>
  <dcterms:modified xsi:type="dcterms:W3CDTF">2019-12-10T11:01:46Z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