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6858000" cy="9906000" type="A4"/>
  <p:notesSz cx="6858000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006" y="-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0B5B-BB5D-42B0-8A6E-E4B0422C937A}" type="datetimeFigureOut">
              <a:rPr lang="en-US" smtClean="0"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C95E-FD30-4B7B-903A-482FA2B8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5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0B5B-BB5D-42B0-8A6E-E4B0422C937A}" type="datetimeFigureOut">
              <a:rPr lang="en-US" smtClean="0"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C95E-FD30-4B7B-903A-482FA2B8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4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0B5B-BB5D-42B0-8A6E-E4B0422C937A}" type="datetimeFigureOut">
              <a:rPr lang="en-US" smtClean="0"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C95E-FD30-4B7B-903A-482FA2B8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3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0B5B-BB5D-42B0-8A6E-E4B0422C937A}" type="datetimeFigureOut">
              <a:rPr lang="en-US" smtClean="0"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C95E-FD30-4B7B-903A-482FA2B8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9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0B5B-BB5D-42B0-8A6E-E4B0422C937A}" type="datetimeFigureOut">
              <a:rPr lang="en-US" smtClean="0"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C95E-FD30-4B7B-903A-482FA2B8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5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0B5B-BB5D-42B0-8A6E-E4B0422C937A}" type="datetimeFigureOut">
              <a:rPr lang="en-US" smtClean="0"/>
              <a:t>09-Sep-19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C95E-FD30-4B7B-903A-482FA2B8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8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0B5B-BB5D-42B0-8A6E-E4B0422C937A}" type="datetimeFigureOut">
              <a:rPr lang="en-US" smtClean="0"/>
              <a:t>09-Sep-19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C95E-FD30-4B7B-903A-482FA2B8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3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0B5B-BB5D-42B0-8A6E-E4B0422C937A}" type="datetimeFigureOut">
              <a:rPr lang="en-US" smtClean="0"/>
              <a:t>09-Sep-19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C95E-FD30-4B7B-903A-482FA2B8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6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0B5B-BB5D-42B0-8A6E-E4B0422C937A}" type="datetimeFigureOut">
              <a:rPr lang="en-US" smtClean="0"/>
              <a:t>09-Sep-19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C95E-FD30-4B7B-903A-482FA2B8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0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0B5B-BB5D-42B0-8A6E-E4B0422C937A}" type="datetimeFigureOut">
              <a:rPr lang="en-US" smtClean="0"/>
              <a:t>09-Sep-19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C95E-FD30-4B7B-903A-482FA2B8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0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0B5B-BB5D-42B0-8A6E-E4B0422C937A}" type="datetimeFigureOut">
              <a:rPr lang="en-US" smtClean="0"/>
              <a:t>09-Sep-19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7C95E-FD30-4B7B-903A-482FA2B8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3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50B5B-BB5D-42B0-8A6E-E4B0422C937A}" type="datetimeFigureOut">
              <a:rPr lang="en-US" smtClean="0"/>
              <a:t>09-Sep-19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7C95E-FD30-4B7B-903A-482FA2B8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3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514600" y="3532952"/>
            <a:ext cx="914400" cy="180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006" y="150725"/>
            <a:ext cx="464605" cy="140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20413" y="150725"/>
            <a:ext cx="461748" cy="140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9488" y="9616273"/>
            <a:ext cx="383123" cy="13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0413" y="9616273"/>
            <a:ext cx="390488" cy="13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1788" y="3532952"/>
            <a:ext cx="6099350" cy="180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1374" y="6594592"/>
            <a:ext cx="6099350" cy="180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91376" y="3532952"/>
            <a:ext cx="914400" cy="180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37824" y="3532952"/>
            <a:ext cx="914400" cy="180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66195" y="3532953"/>
            <a:ext cx="304943" cy="174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91376" y="6594592"/>
            <a:ext cx="914400" cy="180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14600" y="6594592"/>
            <a:ext cx="914400" cy="180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46163" y="6594592"/>
            <a:ext cx="914400" cy="180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166194" y="6597633"/>
            <a:ext cx="304943" cy="174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0961" y="6771983"/>
            <a:ext cx="6099763" cy="2753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13773" y="594611"/>
            <a:ext cx="914400" cy="180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79818" y="594611"/>
            <a:ext cx="6099350" cy="180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0549" y="594611"/>
            <a:ext cx="914400" cy="180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336997" y="594611"/>
            <a:ext cx="914400" cy="180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65368" y="594612"/>
            <a:ext cx="305356" cy="173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71789" y="773724"/>
            <a:ext cx="6099349" cy="5636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50820" y="646975"/>
            <a:ext cx="143867" cy="6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559955" y="640969"/>
            <a:ext cx="143867" cy="6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50820" y="3255209"/>
            <a:ext cx="143867" cy="6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559955" y="3249203"/>
            <a:ext cx="143867" cy="6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50820" y="3598526"/>
            <a:ext cx="143867" cy="6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559955" y="3592520"/>
            <a:ext cx="143867" cy="6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50820" y="6191206"/>
            <a:ext cx="143867" cy="6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559955" y="6185200"/>
            <a:ext cx="143867" cy="6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50820" y="6654091"/>
            <a:ext cx="143867" cy="6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559955" y="6648085"/>
            <a:ext cx="143867" cy="6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50820" y="9324999"/>
            <a:ext cx="143867" cy="6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559955" y="9318993"/>
            <a:ext cx="143867" cy="6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760236" y="150725"/>
            <a:ext cx="1320800" cy="369975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5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514600" y="3532952"/>
            <a:ext cx="914400" cy="180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006" y="150725"/>
            <a:ext cx="464605" cy="140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20413" y="150725"/>
            <a:ext cx="461748" cy="140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9488" y="9616273"/>
            <a:ext cx="383123" cy="13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0413" y="9616273"/>
            <a:ext cx="390488" cy="134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1788" y="3532952"/>
            <a:ext cx="6099350" cy="180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1374" y="6594592"/>
            <a:ext cx="6099350" cy="180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91376" y="3532952"/>
            <a:ext cx="914400" cy="180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37824" y="3532952"/>
            <a:ext cx="914400" cy="180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66195" y="3532953"/>
            <a:ext cx="304943" cy="174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91376" y="6594592"/>
            <a:ext cx="914400" cy="180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14600" y="6594592"/>
            <a:ext cx="914400" cy="180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46163" y="6594592"/>
            <a:ext cx="914400" cy="180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166194" y="6597633"/>
            <a:ext cx="304943" cy="174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0961" y="6771983"/>
            <a:ext cx="6099763" cy="2753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13773" y="594611"/>
            <a:ext cx="914400" cy="180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67786" y="594611"/>
            <a:ext cx="6099350" cy="180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0549" y="594611"/>
            <a:ext cx="914400" cy="180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336997" y="594611"/>
            <a:ext cx="914400" cy="180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65368" y="594612"/>
            <a:ext cx="305356" cy="173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71789" y="773724"/>
            <a:ext cx="6099349" cy="5636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50820" y="646975"/>
            <a:ext cx="143867" cy="6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559955" y="640969"/>
            <a:ext cx="143867" cy="6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50820" y="3255209"/>
            <a:ext cx="143867" cy="6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559955" y="3249203"/>
            <a:ext cx="143867" cy="6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50820" y="3598526"/>
            <a:ext cx="143867" cy="6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559955" y="3592520"/>
            <a:ext cx="143867" cy="6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50820" y="6191206"/>
            <a:ext cx="143867" cy="6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559955" y="6185200"/>
            <a:ext cx="143867" cy="6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50820" y="6654091"/>
            <a:ext cx="143867" cy="6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559955" y="6648085"/>
            <a:ext cx="143867" cy="6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50820" y="9324999"/>
            <a:ext cx="143867" cy="6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559955" y="9318993"/>
            <a:ext cx="143867" cy="69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760236" y="150725"/>
            <a:ext cx="1320800" cy="369975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5" t="24412" b="39844"/>
          <a:stretch/>
        </p:blipFill>
        <p:spPr>
          <a:xfrm>
            <a:off x="535898" y="831187"/>
            <a:ext cx="5763126" cy="26228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5" t="24412" b="39844"/>
          <a:stretch/>
        </p:blipFill>
        <p:spPr>
          <a:xfrm>
            <a:off x="535898" y="3792266"/>
            <a:ext cx="5763126" cy="25724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5" t="24412" b="39844"/>
          <a:stretch/>
        </p:blipFill>
        <p:spPr>
          <a:xfrm>
            <a:off x="535898" y="6846039"/>
            <a:ext cx="5763126" cy="26228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5584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A4 Paper (210x297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Bijon Guha (RBEI/EDS2)</dc:creator>
  <cp:lastModifiedBy>Bijon Guha (RBEI/EDS2)</cp:lastModifiedBy>
  <cp:revision>19</cp:revision>
  <cp:lastPrinted>2019-09-09T06:04:13Z</cp:lastPrinted>
  <dcterms:created xsi:type="dcterms:W3CDTF">2019-09-04T10:32:05Z</dcterms:created>
  <dcterms:modified xsi:type="dcterms:W3CDTF">2019-09-09T07:34:22Z</dcterms:modified>
</cp:coreProperties>
</file>