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heme/theme2.xml" ContentType="application/vnd.openxmlformats-officedocument.them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22"/>
  </p:notesMasterIdLst>
  <p:sldIdLst>
    <p:sldId id="257" r:id="rId4"/>
    <p:sldId id="256"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4" r:id="rId18"/>
    <p:sldId id="272" r:id="rId19"/>
    <p:sldId id="273" r:id="rId20"/>
    <p:sldId id="275" r:id="rId21"/>
  </p:sldIdLst>
  <p:sldSz cx="10969625" cy="6170613"/>
  <p:notesSz cx="6858000" cy="9144000"/>
  <p:custDataLst>
    <p:tags r:id="rId23"/>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7" d="100"/>
          <a:sy n="97" d="100"/>
        </p:scale>
        <p:origin x="51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11.12.2019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2.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2.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2.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2.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2.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2.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2.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2.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2.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2.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2.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de-DE"/>
              <a:t>Add Closing Phrase</a:t>
            </a:r>
            <a:endParaRPr lang="de-DE" dirty="0"/>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de-DE"/>
              <a:t>Add Chapter Title</a:t>
            </a:r>
            <a:endParaRPr lang="de-DE" dirty="0"/>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custDataLst>
              <p:tags r:id="rId1"/>
            </p:custDataLst>
          </p:nvPr>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custDataLst>
              <p:tags r:id="rId2"/>
            </p:custDataLst>
          </p:nvPr>
        </p:nvPicPr>
        <p:blipFill>
          <a:blip r:embed="rId5"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de-DE"/>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de-DE"/>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de-DE" sz="2800" b="0" i="0" u="none" strike="noStrike" kern="1200" cap="none" spc="0" normalizeH="0" baseline="0" noProof="0">
                <a:ln>
                  <a:noFill/>
                </a:ln>
                <a:solidFill>
                  <a:srgbClr val="000000"/>
                </a:solidFill>
                <a:effectLst/>
                <a:uLnTx/>
                <a:uFillTx/>
              </a:rPr>
              <a:t>Agenda</a:t>
            </a:r>
            <a:endParaRPr kumimoji="0" lang="de-DE" sz="2800" b="0" i="0" u="none" strike="noStrike" kern="1200" cap="none" spc="0" normalizeH="0" baseline="0" noProof="0" dirty="0">
              <a:ln>
                <a:noFill/>
              </a:ln>
              <a:solidFill>
                <a:srgbClr val="000000"/>
              </a:solidFill>
              <a:effectLst/>
              <a:uLnTx/>
              <a:uFillTx/>
            </a:endParaRP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de-DE"/>
              <a:t>Mastertitelformat bearbeiten</a:t>
            </a:r>
            <a:endParaRPr lang="de-DE" dirty="0"/>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de-DE" smtClean="0"/>
              <a:pPr/>
              <a:t>‹#›</a:t>
            </a:fld>
            <a:endParaRPr lang="de-DE"/>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kern="0" baseline="0" noProof="1">
                <a:solidFill>
                  <a:schemeClr val="tx1"/>
                </a:solidFill>
                <a:latin typeface="+mn-lt"/>
              </a:rPr>
              <a:t>RBEI/EDS2 | 2019-12-09</a:t>
            </a:r>
          </a:p>
          <a:p>
            <a:pPr marR="0" defTabSz="914400" eaLnBrk="1" fontAlgn="auto" latinLnBrk="0" hangingPunct="1">
              <a:lnSpc>
                <a:spcPct val="107000"/>
              </a:lnSpc>
              <a:spcBef>
                <a:spcPts val="0"/>
              </a:spcBef>
              <a:spcAft>
                <a:spcPts val="100"/>
              </a:spcAft>
              <a:buClrTx/>
              <a:buSzTx/>
              <a:buFontTx/>
              <a:buNone/>
              <a:tabLst/>
            </a:pPr>
            <a:endParaRPr kumimoji="0" lang="de-DE" sz="600" b="0" i="0" u="none" strike="noStrike" kern="0" cap="none" spc="0" normalizeH="0" baseline="0" noProof="0" dirty="0">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rgbClr val="B2B3B5"/>
                </a:solidFill>
                <a:latin typeface="+mn-lt"/>
              </a:rPr>
              <a:t>©  Robert Bosch Engineering and Business Solutions Private Limited 2019. All rights reserved, also regarding any disposal, exploitation, reproduction, editing, distribution, as well as in the event of applications for industrial property rights.</a:t>
            </a:r>
            <a:endParaRPr lang="de-DE" sz="600" kern="0" baseline="0" dirty="0">
              <a:solidFill>
                <a:srgbClr val="B2B3B5"/>
              </a:solidFill>
              <a:latin typeface="+mn-lt"/>
            </a:endParaRP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chemeClr val="tx1"/>
                </a:solidFill>
              </a:rPr>
              <a:t>%repositoryremark%</a:t>
            </a:r>
            <a:r>
              <a:rPr lang="de-DE" sz="600" kern="0" baseline="0">
                <a:solidFill>
                  <a:srgbClr val="B2B3B5"/>
                </a:solidFill>
              </a:rPr>
              <a:t>%copyright%</a:t>
            </a:r>
            <a:endParaRPr lang="de-DE" sz="600" kern="0" baseline="0" dirty="0">
              <a:solidFill>
                <a:srgbClr val="B2B3B5"/>
              </a:solidFill>
            </a:endParaRP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b="1" kern="0" baseline="0" noProof="1">
                <a:solidFill>
                  <a:srgbClr val="D70012"/>
                </a:solidFill>
              </a:rPr>
              <a:t>%confidentiality%</a:t>
            </a:r>
            <a:r>
              <a:rPr lang="de-DE"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6" Type="http://schemas.openxmlformats.org/officeDocument/2006/relationships/tags" Target="../tags/tag78.xml"/><Relationship Id="rId117" Type="http://schemas.openxmlformats.org/officeDocument/2006/relationships/tags" Target="../tags/tag169.xml"/><Relationship Id="rId21" Type="http://schemas.openxmlformats.org/officeDocument/2006/relationships/tags" Target="../tags/tag73.xml"/><Relationship Id="rId42" Type="http://schemas.openxmlformats.org/officeDocument/2006/relationships/tags" Target="../tags/tag94.xml"/><Relationship Id="rId47" Type="http://schemas.openxmlformats.org/officeDocument/2006/relationships/tags" Target="../tags/tag99.xml"/><Relationship Id="rId63" Type="http://schemas.openxmlformats.org/officeDocument/2006/relationships/tags" Target="../tags/tag115.xml"/><Relationship Id="rId68" Type="http://schemas.openxmlformats.org/officeDocument/2006/relationships/tags" Target="../tags/tag120.xml"/><Relationship Id="rId84" Type="http://schemas.openxmlformats.org/officeDocument/2006/relationships/tags" Target="../tags/tag136.xml"/><Relationship Id="rId89" Type="http://schemas.openxmlformats.org/officeDocument/2006/relationships/tags" Target="../tags/tag141.xml"/><Relationship Id="rId112" Type="http://schemas.openxmlformats.org/officeDocument/2006/relationships/tags" Target="../tags/tag164.xml"/><Relationship Id="rId16" Type="http://schemas.openxmlformats.org/officeDocument/2006/relationships/tags" Target="../tags/tag68.xml"/><Relationship Id="rId107" Type="http://schemas.openxmlformats.org/officeDocument/2006/relationships/tags" Target="../tags/tag159.xml"/><Relationship Id="rId11" Type="http://schemas.openxmlformats.org/officeDocument/2006/relationships/tags" Target="../tags/tag63.xml"/><Relationship Id="rId32" Type="http://schemas.openxmlformats.org/officeDocument/2006/relationships/tags" Target="../tags/tag84.xml"/><Relationship Id="rId37" Type="http://schemas.openxmlformats.org/officeDocument/2006/relationships/tags" Target="../tags/tag89.xml"/><Relationship Id="rId53" Type="http://schemas.openxmlformats.org/officeDocument/2006/relationships/tags" Target="../tags/tag105.xml"/><Relationship Id="rId58" Type="http://schemas.openxmlformats.org/officeDocument/2006/relationships/tags" Target="../tags/tag110.xml"/><Relationship Id="rId74" Type="http://schemas.openxmlformats.org/officeDocument/2006/relationships/tags" Target="../tags/tag126.xml"/><Relationship Id="rId79" Type="http://schemas.openxmlformats.org/officeDocument/2006/relationships/tags" Target="../tags/tag131.xml"/><Relationship Id="rId102" Type="http://schemas.openxmlformats.org/officeDocument/2006/relationships/tags" Target="../tags/tag154.xml"/><Relationship Id="rId123" Type="http://schemas.openxmlformats.org/officeDocument/2006/relationships/image" Target="../media/image5.png"/><Relationship Id="rId5" Type="http://schemas.openxmlformats.org/officeDocument/2006/relationships/tags" Target="../tags/tag57.xml"/><Relationship Id="rId61" Type="http://schemas.openxmlformats.org/officeDocument/2006/relationships/tags" Target="../tags/tag113.xml"/><Relationship Id="rId82" Type="http://schemas.openxmlformats.org/officeDocument/2006/relationships/tags" Target="../tags/tag134.xml"/><Relationship Id="rId90" Type="http://schemas.openxmlformats.org/officeDocument/2006/relationships/tags" Target="../tags/tag142.xml"/><Relationship Id="rId95" Type="http://schemas.openxmlformats.org/officeDocument/2006/relationships/tags" Target="../tags/tag147.xml"/><Relationship Id="rId19" Type="http://schemas.openxmlformats.org/officeDocument/2006/relationships/tags" Target="../tags/tag71.xml"/><Relationship Id="rId14" Type="http://schemas.openxmlformats.org/officeDocument/2006/relationships/tags" Target="../tags/tag66.xml"/><Relationship Id="rId22" Type="http://schemas.openxmlformats.org/officeDocument/2006/relationships/tags" Target="../tags/tag74.xml"/><Relationship Id="rId27" Type="http://schemas.openxmlformats.org/officeDocument/2006/relationships/tags" Target="../tags/tag79.xml"/><Relationship Id="rId30" Type="http://schemas.openxmlformats.org/officeDocument/2006/relationships/tags" Target="../tags/tag82.xml"/><Relationship Id="rId35" Type="http://schemas.openxmlformats.org/officeDocument/2006/relationships/tags" Target="../tags/tag87.xml"/><Relationship Id="rId43" Type="http://schemas.openxmlformats.org/officeDocument/2006/relationships/tags" Target="../tags/tag95.xml"/><Relationship Id="rId48" Type="http://schemas.openxmlformats.org/officeDocument/2006/relationships/tags" Target="../tags/tag100.xml"/><Relationship Id="rId56" Type="http://schemas.openxmlformats.org/officeDocument/2006/relationships/tags" Target="../tags/tag108.xml"/><Relationship Id="rId64" Type="http://schemas.openxmlformats.org/officeDocument/2006/relationships/tags" Target="../tags/tag116.xml"/><Relationship Id="rId69" Type="http://schemas.openxmlformats.org/officeDocument/2006/relationships/tags" Target="../tags/tag121.xml"/><Relationship Id="rId77" Type="http://schemas.openxmlformats.org/officeDocument/2006/relationships/tags" Target="../tags/tag129.xml"/><Relationship Id="rId100" Type="http://schemas.openxmlformats.org/officeDocument/2006/relationships/tags" Target="../tags/tag152.xml"/><Relationship Id="rId105" Type="http://schemas.openxmlformats.org/officeDocument/2006/relationships/tags" Target="../tags/tag157.xml"/><Relationship Id="rId113" Type="http://schemas.openxmlformats.org/officeDocument/2006/relationships/tags" Target="../tags/tag165.xml"/><Relationship Id="rId118" Type="http://schemas.openxmlformats.org/officeDocument/2006/relationships/tags" Target="../tags/tag170.xml"/><Relationship Id="rId126" Type="http://schemas.openxmlformats.org/officeDocument/2006/relationships/image" Target="../media/image11.jpeg"/><Relationship Id="rId8" Type="http://schemas.openxmlformats.org/officeDocument/2006/relationships/tags" Target="../tags/tag60.xml"/><Relationship Id="rId51" Type="http://schemas.openxmlformats.org/officeDocument/2006/relationships/tags" Target="../tags/tag103.xml"/><Relationship Id="rId72" Type="http://schemas.openxmlformats.org/officeDocument/2006/relationships/tags" Target="../tags/tag124.xml"/><Relationship Id="rId80" Type="http://schemas.openxmlformats.org/officeDocument/2006/relationships/tags" Target="../tags/tag132.xml"/><Relationship Id="rId85" Type="http://schemas.openxmlformats.org/officeDocument/2006/relationships/tags" Target="../tags/tag137.xml"/><Relationship Id="rId93" Type="http://schemas.openxmlformats.org/officeDocument/2006/relationships/tags" Target="../tags/tag145.xml"/><Relationship Id="rId98" Type="http://schemas.openxmlformats.org/officeDocument/2006/relationships/tags" Target="../tags/tag150.xml"/><Relationship Id="rId121" Type="http://schemas.openxmlformats.org/officeDocument/2006/relationships/tags" Target="../tags/tag173.xml"/><Relationship Id="rId3" Type="http://schemas.openxmlformats.org/officeDocument/2006/relationships/tags" Target="../tags/tag55.xml"/><Relationship Id="rId12" Type="http://schemas.openxmlformats.org/officeDocument/2006/relationships/tags" Target="../tags/tag64.xml"/><Relationship Id="rId17" Type="http://schemas.openxmlformats.org/officeDocument/2006/relationships/tags" Target="../tags/tag69.xml"/><Relationship Id="rId25" Type="http://schemas.openxmlformats.org/officeDocument/2006/relationships/tags" Target="../tags/tag77.xml"/><Relationship Id="rId33" Type="http://schemas.openxmlformats.org/officeDocument/2006/relationships/tags" Target="../tags/tag85.xml"/><Relationship Id="rId38" Type="http://schemas.openxmlformats.org/officeDocument/2006/relationships/tags" Target="../tags/tag90.xml"/><Relationship Id="rId46" Type="http://schemas.openxmlformats.org/officeDocument/2006/relationships/tags" Target="../tags/tag98.xml"/><Relationship Id="rId59" Type="http://schemas.openxmlformats.org/officeDocument/2006/relationships/tags" Target="../tags/tag111.xml"/><Relationship Id="rId67" Type="http://schemas.openxmlformats.org/officeDocument/2006/relationships/tags" Target="../tags/tag119.xml"/><Relationship Id="rId103" Type="http://schemas.openxmlformats.org/officeDocument/2006/relationships/tags" Target="../tags/tag155.xml"/><Relationship Id="rId108" Type="http://schemas.openxmlformats.org/officeDocument/2006/relationships/tags" Target="../tags/tag160.xml"/><Relationship Id="rId116" Type="http://schemas.openxmlformats.org/officeDocument/2006/relationships/tags" Target="../tags/tag168.xml"/><Relationship Id="rId124" Type="http://schemas.openxmlformats.org/officeDocument/2006/relationships/image" Target="../media/image9.emf"/><Relationship Id="rId20" Type="http://schemas.openxmlformats.org/officeDocument/2006/relationships/tags" Target="../tags/tag72.xml"/><Relationship Id="rId41" Type="http://schemas.openxmlformats.org/officeDocument/2006/relationships/tags" Target="../tags/tag93.xml"/><Relationship Id="rId54" Type="http://schemas.openxmlformats.org/officeDocument/2006/relationships/tags" Target="../tags/tag106.xml"/><Relationship Id="rId62" Type="http://schemas.openxmlformats.org/officeDocument/2006/relationships/tags" Target="../tags/tag114.xml"/><Relationship Id="rId70" Type="http://schemas.openxmlformats.org/officeDocument/2006/relationships/tags" Target="../tags/tag122.xml"/><Relationship Id="rId75" Type="http://schemas.openxmlformats.org/officeDocument/2006/relationships/tags" Target="../tags/tag127.xml"/><Relationship Id="rId83" Type="http://schemas.openxmlformats.org/officeDocument/2006/relationships/tags" Target="../tags/tag135.xml"/><Relationship Id="rId88" Type="http://schemas.openxmlformats.org/officeDocument/2006/relationships/tags" Target="../tags/tag140.xml"/><Relationship Id="rId91" Type="http://schemas.openxmlformats.org/officeDocument/2006/relationships/tags" Target="../tags/tag143.xml"/><Relationship Id="rId96" Type="http://schemas.openxmlformats.org/officeDocument/2006/relationships/tags" Target="../tags/tag148.xml"/><Relationship Id="rId111" Type="http://schemas.openxmlformats.org/officeDocument/2006/relationships/tags" Target="../tags/tag163.xml"/><Relationship Id="rId1" Type="http://schemas.openxmlformats.org/officeDocument/2006/relationships/tags" Target="../tags/tag53.xml"/><Relationship Id="rId6" Type="http://schemas.openxmlformats.org/officeDocument/2006/relationships/tags" Target="../tags/tag58.xml"/><Relationship Id="rId15" Type="http://schemas.openxmlformats.org/officeDocument/2006/relationships/tags" Target="../tags/tag67.xml"/><Relationship Id="rId23" Type="http://schemas.openxmlformats.org/officeDocument/2006/relationships/tags" Target="../tags/tag75.xml"/><Relationship Id="rId28" Type="http://schemas.openxmlformats.org/officeDocument/2006/relationships/tags" Target="../tags/tag80.xml"/><Relationship Id="rId36" Type="http://schemas.openxmlformats.org/officeDocument/2006/relationships/tags" Target="../tags/tag88.xml"/><Relationship Id="rId49" Type="http://schemas.openxmlformats.org/officeDocument/2006/relationships/tags" Target="../tags/tag101.xml"/><Relationship Id="rId57" Type="http://schemas.openxmlformats.org/officeDocument/2006/relationships/tags" Target="../tags/tag109.xml"/><Relationship Id="rId106" Type="http://schemas.openxmlformats.org/officeDocument/2006/relationships/tags" Target="../tags/tag158.xml"/><Relationship Id="rId114" Type="http://schemas.openxmlformats.org/officeDocument/2006/relationships/tags" Target="../tags/tag166.xml"/><Relationship Id="rId119" Type="http://schemas.openxmlformats.org/officeDocument/2006/relationships/tags" Target="../tags/tag171.xml"/><Relationship Id="rId10" Type="http://schemas.openxmlformats.org/officeDocument/2006/relationships/tags" Target="../tags/tag62.xml"/><Relationship Id="rId31" Type="http://schemas.openxmlformats.org/officeDocument/2006/relationships/tags" Target="../tags/tag83.xml"/><Relationship Id="rId44" Type="http://schemas.openxmlformats.org/officeDocument/2006/relationships/tags" Target="../tags/tag96.xml"/><Relationship Id="rId52" Type="http://schemas.openxmlformats.org/officeDocument/2006/relationships/tags" Target="../tags/tag104.xml"/><Relationship Id="rId60" Type="http://schemas.openxmlformats.org/officeDocument/2006/relationships/tags" Target="../tags/tag112.xml"/><Relationship Id="rId65" Type="http://schemas.openxmlformats.org/officeDocument/2006/relationships/tags" Target="../tags/tag117.xml"/><Relationship Id="rId73" Type="http://schemas.openxmlformats.org/officeDocument/2006/relationships/tags" Target="../tags/tag125.xml"/><Relationship Id="rId78" Type="http://schemas.openxmlformats.org/officeDocument/2006/relationships/tags" Target="../tags/tag130.xml"/><Relationship Id="rId81" Type="http://schemas.openxmlformats.org/officeDocument/2006/relationships/tags" Target="../tags/tag133.xml"/><Relationship Id="rId86" Type="http://schemas.openxmlformats.org/officeDocument/2006/relationships/tags" Target="../tags/tag138.xml"/><Relationship Id="rId94" Type="http://schemas.openxmlformats.org/officeDocument/2006/relationships/tags" Target="../tags/tag146.xml"/><Relationship Id="rId99" Type="http://schemas.openxmlformats.org/officeDocument/2006/relationships/tags" Target="../tags/tag151.xml"/><Relationship Id="rId101" Type="http://schemas.openxmlformats.org/officeDocument/2006/relationships/tags" Target="../tags/tag153.xml"/><Relationship Id="rId122" Type="http://schemas.openxmlformats.org/officeDocument/2006/relationships/slideLayout" Target="../slideLayouts/slideLayout17.xml"/><Relationship Id="rId4" Type="http://schemas.openxmlformats.org/officeDocument/2006/relationships/tags" Target="../tags/tag56.xml"/><Relationship Id="rId9" Type="http://schemas.openxmlformats.org/officeDocument/2006/relationships/tags" Target="../tags/tag61.xml"/><Relationship Id="rId13" Type="http://schemas.openxmlformats.org/officeDocument/2006/relationships/tags" Target="../tags/tag65.xml"/><Relationship Id="rId18" Type="http://schemas.openxmlformats.org/officeDocument/2006/relationships/tags" Target="../tags/tag70.xml"/><Relationship Id="rId39" Type="http://schemas.openxmlformats.org/officeDocument/2006/relationships/tags" Target="../tags/tag91.xml"/><Relationship Id="rId109" Type="http://schemas.openxmlformats.org/officeDocument/2006/relationships/tags" Target="../tags/tag161.xml"/><Relationship Id="rId34" Type="http://schemas.openxmlformats.org/officeDocument/2006/relationships/tags" Target="../tags/tag86.xml"/><Relationship Id="rId50" Type="http://schemas.openxmlformats.org/officeDocument/2006/relationships/tags" Target="../tags/tag102.xml"/><Relationship Id="rId55" Type="http://schemas.openxmlformats.org/officeDocument/2006/relationships/tags" Target="../tags/tag107.xml"/><Relationship Id="rId76" Type="http://schemas.openxmlformats.org/officeDocument/2006/relationships/tags" Target="../tags/tag128.xml"/><Relationship Id="rId97" Type="http://schemas.openxmlformats.org/officeDocument/2006/relationships/tags" Target="../tags/tag149.xml"/><Relationship Id="rId104" Type="http://schemas.openxmlformats.org/officeDocument/2006/relationships/tags" Target="../tags/tag156.xml"/><Relationship Id="rId120" Type="http://schemas.openxmlformats.org/officeDocument/2006/relationships/tags" Target="../tags/tag172.xml"/><Relationship Id="rId125" Type="http://schemas.openxmlformats.org/officeDocument/2006/relationships/image" Target="../media/image10.png"/><Relationship Id="rId7" Type="http://schemas.openxmlformats.org/officeDocument/2006/relationships/tags" Target="../tags/tag59.xml"/><Relationship Id="rId71" Type="http://schemas.openxmlformats.org/officeDocument/2006/relationships/tags" Target="../tags/tag123.xml"/><Relationship Id="rId92" Type="http://schemas.openxmlformats.org/officeDocument/2006/relationships/tags" Target="../tags/tag144.xml"/><Relationship Id="rId2" Type="http://schemas.openxmlformats.org/officeDocument/2006/relationships/tags" Target="../tags/tag54.xml"/><Relationship Id="rId29" Type="http://schemas.openxmlformats.org/officeDocument/2006/relationships/tags" Target="../tags/tag81.xml"/><Relationship Id="rId24" Type="http://schemas.openxmlformats.org/officeDocument/2006/relationships/tags" Target="../tags/tag76.xml"/><Relationship Id="rId40" Type="http://schemas.openxmlformats.org/officeDocument/2006/relationships/tags" Target="../tags/tag92.xml"/><Relationship Id="rId45" Type="http://schemas.openxmlformats.org/officeDocument/2006/relationships/tags" Target="../tags/tag97.xml"/><Relationship Id="rId66" Type="http://schemas.openxmlformats.org/officeDocument/2006/relationships/tags" Target="../tags/tag118.xml"/><Relationship Id="rId87" Type="http://schemas.openxmlformats.org/officeDocument/2006/relationships/tags" Target="../tags/tag139.xml"/><Relationship Id="rId110" Type="http://schemas.openxmlformats.org/officeDocument/2006/relationships/tags" Target="../tags/tag162.xml"/><Relationship Id="rId115" Type="http://schemas.openxmlformats.org/officeDocument/2006/relationships/tags" Target="../tags/tag16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0.xml"/><Relationship Id="rId6" Type="http://schemas.microsoft.com/office/2007/relationships/hdphoto" Target="../media/hdphoto2.wdp"/><Relationship Id="rId5" Type="http://schemas.openxmlformats.org/officeDocument/2006/relationships/image" Target="../media/image28.png"/><Relationship Id="rId4" Type="http://schemas.openxmlformats.org/officeDocument/2006/relationships/image" Target="../media/image27.jpeg"/></Relationships>
</file>

<file path=ppt/slides/_rels/slide1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0.xml"/><Relationship Id="rId6" Type="http://schemas.microsoft.com/office/2007/relationships/hdphoto" Target="../media/hdphoto3.wdp"/><Relationship Id="rId5" Type="http://schemas.openxmlformats.org/officeDocument/2006/relationships/image" Target="../media/image32.png"/><Relationship Id="rId4" Type="http://schemas.openxmlformats.org/officeDocument/2006/relationships/image" Target="../media/image31.jpeg"/></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ocrmaths/Bosch" TargetMode="Externa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10.xml"/><Relationship Id="rId5" Type="http://schemas.openxmlformats.org/officeDocument/2006/relationships/image" Target="../media/image36.jpeg"/><Relationship Id="rId4" Type="http://schemas.openxmlformats.org/officeDocument/2006/relationships/image" Target="../media/image3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www.ijcaonline.org/archives/volume145/number12/25331-2016910772"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p:cNvPicPr>
          <p:nvPr>
            <p:custDataLst>
              <p:tags r:id="rId2"/>
            </p:custDataLst>
          </p:nvPr>
        </p:nvPicPr>
        <p:blipFill>
          <a:blip r:embed="rId123">
            <a:extLst>
              <a:ext uri="{28A0092B-C50C-407E-A947-70E740481C1C}">
                <a14:useLocalDpi xmlns:a14="http://schemas.microsoft.com/office/drawing/2010/main" val="0"/>
              </a:ext>
            </a:extLst>
          </a:blip>
          <a:stretch>
            <a:fillRect/>
          </a:stretch>
        </p:blipFill>
        <p:spPr>
          <a:xfrm>
            <a:off x="176" y="99"/>
            <a:ext cx="10969908" cy="6170732"/>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6" name="Picture 5"/>
          <p:cNvPicPr>
            <a:picLocks/>
          </p:cNvPicPr>
          <p:nvPr>
            <p:custDataLst>
              <p:tags r:id="rId3"/>
            </p:custDataLst>
          </p:nvPr>
        </p:nvPicPr>
        <p:blipFill>
          <a:blip r:embed="rId124" cstate="hqprint">
            <a:extLst>
              <a:ext uri="{28A0092B-C50C-407E-A947-70E740481C1C}">
                <a14:useLocalDpi xmlns:a14="http://schemas.microsoft.com/office/drawing/2010/main" val="0"/>
              </a:ext>
            </a:extLst>
          </a:blip>
          <a:stretch>
            <a:fillRect/>
          </a:stretch>
        </p:blipFill>
        <p:spPr>
          <a:xfrm>
            <a:off x="9758543" y="5464733"/>
            <a:ext cx="1094705" cy="575292"/>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3" name="Picture 2"/>
          <p:cNvPicPr>
            <a:picLocks/>
          </p:cNvPicPr>
          <p:nvPr>
            <p:custDataLst>
              <p:tags r:id="rId4"/>
            </p:custDataLst>
          </p:nvPr>
        </p:nvPicPr>
        <p:blipFill>
          <a:blip r:embed="rId125" cstate="print">
            <a:extLst>
              <a:ext uri="{28A0092B-C50C-407E-A947-70E740481C1C}">
                <a14:useLocalDpi xmlns:a14="http://schemas.microsoft.com/office/drawing/2010/main" val="0"/>
              </a:ext>
            </a:extLst>
          </a:blip>
          <a:stretch>
            <a:fillRect/>
          </a:stretch>
        </p:blipFill>
        <p:spPr>
          <a:xfrm>
            <a:off x="10840548" y="99"/>
            <a:ext cx="129536" cy="6170732"/>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07" name="Picture 106"/>
          <p:cNvPicPr>
            <a:picLocks noChangeAspect="1"/>
          </p:cNvPicPr>
          <p:nvPr>
            <p:custDataLst>
              <p:tags r:id="rId5"/>
            </p:custDataLst>
          </p:nvPr>
        </p:nvPicPr>
        <p:blipFill rotWithShape="1">
          <a:blip r:embed="rId126" cstate="print">
            <a:extLst>
              <a:ext uri="{28A0092B-C50C-407E-A947-70E740481C1C}">
                <a14:useLocalDpi xmlns:a14="http://schemas.microsoft.com/office/drawing/2010/main" val="0"/>
              </a:ext>
            </a:extLst>
          </a:blip>
          <a:srcRect t="7831" b="7831"/>
          <a:stretch/>
        </p:blipFill>
        <p:spPr>
          <a:xfrm>
            <a:off x="178" y="100"/>
            <a:ext cx="10967046" cy="6170413"/>
          </a:xfrm>
          <a:prstGeom prst="rect">
            <a:avLst/>
          </a:prstGeom>
        </p:spPr>
      </p:pic>
      <p:cxnSp>
        <p:nvCxnSpPr>
          <p:cNvPr id="18" name="Straight Connector 17"/>
          <p:cNvCxnSpPr>
            <a:stCxn id="8" idx="6"/>
          </p:cNvCxnSpPr>
          <p:nvPr>
            <p:custDataLst>
              <p:tags r:id="rId6"/>
            </p:custDataLst>
          </p:nvPr>
        </p:nvCxnSpPr>
        <p:spPr>
          <a:xfrm>
            <a:off x="946457" y="577931"/>
            <a:ext cx="1286308" cy="74292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7"/>
            <a:endCxn id="10" idx="2"/>
          </p:cNvCxnSpPr>
          <p:nvPr>
            <p:custDataLst>
              <p:tags r:id="rId7"/>
            </p:custDataLst>
          </p:nvPr>
        </p:nvCxnSpPr>
        <p:spPr>
          <a:xfrm flipV="1">
            <a:off x="2616196" y="354774"/>
            <a:ext cx="1899795" cy="96364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 idx="4"/>
            <a:endCxn id="17" idx="0"/>
          </p:cNvCxnSpPr>
          <p:nvPr>
            <p:custDataLst>
              <p:tags r:id="rId8"/>
            </p:custDataLst>
          </p:nvPr>
        </p:nvCxnSpPr>
        <p:spPr>
          <a:xfrm flipH="1">
            <a:off x="590493" y="834623"/>
            <a:ext cx="99272" cy="36949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7" idx="7"/>
            <a:endCxn id="9" idx="3"/>
          </p:cNvCxnSpPr>
          <p:nvPr>
            <p:custDataLst>
              <p:tags r:id="rId9"/>
            </p:custDataLst>
          </p:nvPr>
        </p:nvCxnSpPr>
        <p:spPr>
          <a:xfrm flipV="1">
            <a:off x="772002" y="1681429"/>
            <a:ext cx="1481179" cy="292331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7" idx="6"/>
            <a:endCxn id="16" idx="2"/>
          </p:cNvCxnSpPr>
          <p:nvPr>
            <p:custDataLst>
              <p:tags r:id="rId10"/>
            </p:custDataLst>
          </p:nvPr>
        </p:nvCxnSpPr>
        <p:spPr>
          <a:xfrm flipV="1">
            <a:off x="847185" y="3736160"/>
            <a:ext cx="1817207" cy="105009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6" idx="0"/>
            <a:endCxn id="9" idx="5"/>
          </p:cNvCxnSpPr>
          <p:nvPr>
            <p:custDataLst>
              <p:tags r:id="rId11"/>
            </p:custDataLst>
          </p:nvPr>
        </p:nvCxnSpPr>
        <p:spPr>
          <a:xfrm flipH="1" flipV="1">
            <a:off x="2616196" y="1681430"/>
            <a:ext cx="304886" cy="1798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6" idx="5"/>
            <a:endCxn id="25" idx="1"/>
          </p:cNvCxnSpPr>
          <p:nvPr>
            <p:custDataLst>
              <p:tags r:id="rId12"/>
            </p:custDataLst>
          </p:nvPr>
        </p:nvCxnSpPr>
        <p:spPr>
          <a:xfrm>
            <a:off x="3102592" y="3917668"/>
            <a:ext cx="875986" cy="169384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6" idx="6"/>
            <a:endCxn id="24" idx="2"/>
          </p:cNvCxnSpPr>
          <p:nvPr>
            <p:custDataLst>
              <p:tags r:id="rId13"/>
            </p:custDataLst>
          </p:nvPr>
        </p:nvCxnSpPr>
        <p:spPr>
          <a:xfrm>
            <a:off x="3177775" y="3736160"/>
            <a:ext cx="1647291" cy="7619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0" idx="4"/>
          </p:cNvCxnSpPr>
          <p:nvPr>
            <p:custDataLst>
              <p:tags r:id="rId14"/>
            </p:custDataLst>
          </p:nvPr>
        </p:nvCxnSpPr>
        <p:spPr>
          <a:xfrm flipH="1" flipV="1">
            <a:off x="4772682" y="611465"/>
            <a:ext cx="439406" cy="278075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0" idx="6"/>
            <a:endCxn id="11" idx="1"/>
          </p:cNvCxnSpPr>
          <p:nvPr>
            <p:custDataLst>
              <p:tags r:id="rId15"/>
            </p:custDataLst>
          </p:nvPr>
        </p:nvCxnSpPr>
        <p:spPr>
          <a:xfrm>
            <a:off x="5029375" y="354773"/>
            <a:ext cx="2053460" cy="150245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4" idx="7"/>
            <a:endCxn id="11" idx="3"/>
          </p:cNvCxnSpPr>
          <p:nvPr>
            <p:custDataLst>
              <p:tags r:id="rId16"/>
            </p:custDataLst>
          </p:nvPr>
        </p:nvCxnSpPr>
        <p:spPr>
          <a:xfrm flipV="1">
            <a:off x="5513124" y="2220248"/>
            <a:ext cx="1569712" cy="130710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1" idx="7"/>
            <a:endCxn id="13" idx="2"/>
          </p:cNvCxnSpPr>
          <p:nvPr>
            <p:custDataLst>
              <p:tags r:id="rId17"/>
            </p:custDataLst>
          </p:nvPr>
        </p:nvCxnSpPr>
        <p:spPr>
          <a:xfrm flipV="1">
            <a:off x="7445852" y="491929"/>
            <a:ext cx="2497946" cy="13653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3" idx="4"/>
            <a:endCxn id="12" idx="0"/>
          </p:cNvCxnSpPr>
          <p:nvPr>
            <p:custDataLst>
              <p:tags r:id="rId18"/>
            </p:custDataLst>
          </p:nvPr>
        </p:nvCxnSpPr>
        <p:spPr>
          <a:xfrm flipH="1">
            <a:off x="9651866" y="748620"/>
            <a:ext cx="548623" cy="189445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4" idx="1"/>
            <a:endCxn id="11" idx="5"/>
          </p:cNvCxnSpPr>
          <p:nvPr>
            <p:custDataLst>
              <p:tags r:id="rId19"/>
            </p:custDataLst>
          </p:nvPr>
        </p:nvCxnSpPr>
        <p:spPr>
          <a:xfrm flipH="1" flipV="1">
            <a:off x="7445851" y="2220247"/>
            <a:ext cx="1569786" cy="295306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5" idx="6"/>
            <a:endCxn id="14" idx="2"/>
          </p:cNvCxnSpPr>
          <p:nvPr>
            <p:custDataLst>
              <p:tags r:id="rId20"/>
            </p:custDataLst>
          </p:nvPr>
        </p:nvCxnSpPr>
        <p:spPr>
          <a:xfrm>
            <a:off x="7315302" y="5069617"/>
            <a:ext cx="1625153" cy="28520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5" idx="1"/>
            <a:endCxn id="24" idx="5"/>
          </p:cNvCxnSpPr>
          <p:nvPr>
            <p:custDataLst>
              <p:tags r:id="rId21"/>
            </p:custDataLst>
          </p:nvPr>
        </p:nvCxnSpPr>
        <p:spPr>
          <a:xfrm flipH="1" flipV="1">
            <a:off x="5513123" y="4097359"/>
            <a:ext cx="1363978" cy="79074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5" idx="0"/>
            <a:endCxn id="11" idx="4"/>
          </p:cNvCxnSpPr>
          <p:nvPr>
            <p:custDataLst>
              <p:tags r:id="rId22"/>
            </p:custDataLst>
          </p:nvPr>
        </p:nvCxnSpPr>
        <p:spPr>
          <a:xfrm flipV="1">
            <a:off x="7058610" y="2295431"/>
            <a:ext cx="205734" cy="251749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5" idx="7"/>
            <a:endCxn id="24" idx="4"/>
          </p:cNvCxnSpPr>
          <p:nvPr>
            <p:custDataLst>
              <p:tags r:id="rId23"/>
            </p:custDataLst>
          </p:nvPr>
        </p:nvCxnSpPr>
        <p:spPr>
          <a:xfrm flipV="1">
            <a:off x="4369212" y="4215412"/>
            <a:ext cx="858909" cy="139610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Oval 37"/>
          <p:cNvSpPr/>
          <p:nvPr>
            <p:custDataLst>
              <p:tags r:id="rId24"/>
            </p:custDataLst>
          </p:nvPr>
        </p:nvSpPr>
        <p:spPr>
          <a:xfrm>
            <a:off x="1044186" y="2643079"/>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39" name="Oval 38"/>
          <p:cNvSpPr/>
          <p:nvPr>
            <p:custDataLst>
              <p:tags r:id="rId25"/>
            </p:custDataLst>
          </p:nvPr>
        </p:nvSpPr>
        <p:spPr>
          <a:xfrm>
            <a:off x="1337919" y="3912305"/>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0" name="Oval 39"/>
          <p:cNvSpPr/>
          <p:nvPr>
            <p:custDataLst>
              <p:tags r:id="rId26"/>
            </p:custDataLst>
          </p:nvPr>
        </p:nvSpPr>
        <p:spPr>
          <a:xfrm>
            <a:off x="2309287" y="2857603"/>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1" name="Oval 40"/>
          <p:cNvSpPr/>
          <p:nvPr>
            <p:custDataLst>
              <p:tags r:id="rId27"/>
            </p:custDataLst>
          </p:nvPr>
        </p:nvSpPr>
        <p:spPr>
          <a:xfrm>
            <a:off x="3404175" y="1623104"/>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2" name="Oval 41"/>
          <p:cNvSpPr/>
          <p:nvPr>
            <p:custDataLst>
              <p:tags r:id="rId28"/>
            </p:custDataLst>
          </p:nvPr>
        </p:nvSpPr>
        <p:spPr>
          <a:xfrm>
            <a:off x="3880225" y="1752603"/>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3" name="Oval 42"/>
          <p:cNvSpPr/>
          <p:nvPr>
            <p:custDataLst>
              <p:tags r:id="rId29"/>
            </p:custDataLst>
          </p:nvPr>
        </p:nvSpPr>
        <p:spPr>
          <a:xfrm>
            <a:off x="3374749" y="2599086"/>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4" name="Oval 43"/>
          <p:cNvSpPr/>
          <p:nvPr>
            <p:custDataLst>
              <p:tags r:id="rId30"/>
            </p:custDataLst>
          </p:nvPr>
        </p:nvSpPr>
        <p:spPr>
          <a:xfrm>
            <a:off x="4318836" y="3147828"/>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5" name="Oval 44"/>
          <p:cNvSpPr/>
          <p:nvPr>
            <p:custDataLst>
              <p:tags r:id="rId31"/>
            </p:custDataLst>
          </p:nvPr>
        </p:nvSpPr>
        <p:spPr>
          <a:xfrm>
            <a:off x="4361945" y="4460067"/>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6" name="Oval 45"/>
          <p:cNvSpPr/>
          <p:nvPr>
            <p:custDataLst>
              <p:tags r:id="rId32"/>
            </p:custDataLst>
          </p:nvPr>
        </p:nvSpPr>
        <p:spPr>
          <a:xfrm>
            <a:off x="5391285" y="4856265"/>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7" name="Oval 46"/>
          <p:cNvSpPr/>
          <p:nvPr>
            <p:custDataLst>
              <p:tags r:id="rId33"/>
            </p:custDataLst>
          </p:nvPr>
        </p:nvSpPr>
        <p:spPr>
          <a:xfrm>
            <a:off x="6391811" y="3819293"/>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8" name="Oval 47"/>
          <p:cNvSpPr/>
          <p:nvPr>
            <p:custDataLst>
              <p:tags r:id="rId34"/>
            </p:custDataLst>
          </p:nvPr>
        </p:nvSpPr>
        <p:spPr>
          <a:xfrm>
            <a:off x="7664037" y="4054322"/>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49" name="Oval 48"/>
          <p:cNvSpPr/>
          <p:nvPr>
            <p:custDataLst>
              <p:tags r:id="rId35"/>
            </p:custDataLst>
          </p:nvPr>
        </p:nvSpPr>
        <p:spPr>
          <a:xfrm>
            <a:off x="8365290" y="3078023"/>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50" name="Oval 49"/>
          <p:cNvSpPr/>
          <p:nvPr>
            <p:custDataLst>
              <p:tags r:id="rId36"/>
            </p:custDataLst>
          </p:nvPr>
        </p:nvSpPr>
        <p:spPr>
          <a:xfrm>
            <a:off x="9904550" y="3774258"/>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51" name="Oval 50"/>
          <p:cNvSpPr/>
          <p:nvPr>
            <p:custDataLst>
              <p:tags r:id="rId37"/>
            </p:custDataLst>
          </p:nvPr>
        </p:nvSpPr>
        <p:spPr>
          <a:xfrm>
            <a:off x="8977392" y="1824486"/>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52" name="Oval 51"/>
          <p:cNvSpPr/>
          <p:nvPr>
            <p:custDataLst>
              <p:tags r:id="rId38"/>
            </p:custDataLst>
          </p:nvPr>
        </p:nvSpPr>
        <p:spPr>
          <a:xfrm>
            <a:off x="5451573" y="1877649"/>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53" name="Oval 52"/>
          <p:cNvSpPr/>
          <p:nvPr>
            <p:custDataLst>
              <p:tags r:id="rId39"/>
            </p:custDataLst>
          </p:nvPr>
        </p:nvSpPr>
        <p:spPr>
          <a:xfrm>
            <a:off x="4691503" y="2253077"/>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cxnSp>
        <p:nvCxnSpPr>
          <p:cNvPr id="54" name="Straight Connector 53"/>
          <p:cNvCxnSpPr>
            <a:stCxn id="38" idx="0"/>
          </p:cNvCxnSpPr>
          <p:nvPr>
            <p:custDataLst>
              <p:tags r:id="rId40"/>
            </p:custDataLst>
          </p:nvPr>
        </p:nvCxnSpPr>
        <p:spPr>
          <a:xfrm flipH="1" flipV="1">
            <a:off x="689766" y="611465"/>
            <a:ext cx="400140" cy="2031615"/>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8" idx="4"/>
          </p:cNvCxnSpPr>
          <p:nvPr>
            <p:custDataLst>
              <p:tags r:id="rId41"/>
            </p:custDataLst>
          </p:nvPr>
        </p:nvCxnSpPr>
        <p:spPr>
          <a:xfrm flipH="1">
            <a:off x="647306" y="2734516"/>
            <a:ext cx="442598" cy="1963293"/>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39" idx="0"/>
            <a:endCxn id="38" idx="5"/>
          </p:cNvCxnSpPr>
          <p:nvPr>
            <p:custDataLst>
              <p:tags r:id="rId42"/>
            </p:custDataLst>
          </p:nvPr>
        </p:nvCxnSpPr>
        <p:spPr>
          <a:xfrm flipH="1" flipV="1">
            <a:off x="1122232" y="2721125"/>
            <a:ext cx="261406" cy="1191180"/>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endCxn id="40" idx="3"/>
          </p:cNvCxnSpPr>
          <p:nvPr>
            <p:custDataLst>
              <p:tags r:id="rId43"/>
            </p:custDataLst>
          </p:nvPr>
        </p:nvCxnSpPr>
        <p:spPr>
          <a:xfrm flipV="1">
            <a:off x="1418465" y="2935649"/>
            <a:ext cx="904213" cy="982018"/>
          </a:xfrm>
          <a:prstGeom prst="line">
            <a:avLst/>
          </a:prstGeom>
          <a:ln w="9525">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16" idx="1"/>
            <a:endCxn id="40" idx="5"/>
          </p:cNvCxnSpPr>
          <p:nvPr>
            <p:custDataLst>
              <p:tags r:id="rId44"/>
            </p:custDataLst>
          </p:nvPr>
        </p:nvCxnSpPr>
        <p:spPr>
          <a:xfrm flipH="1" flipV="1">
            <a:off x="2387333" y="2935649"/>
            <a:ext cx="352241" cy="619002"/>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59" name="Oval 58"/>
          <p:cNvSpPr/>
          <p:nvPr>
            <p:custDataLst>
              <p:tags r:id="rId45"/>
            </p:custDataLst>
          </p:nvPr>
        </p:nvSpPr>
        <p:spPr>
          <a:xfrm>
            <a:off x="1950459" y="2322500"/>
            <a:ext cx="91437" cy="91437"/>
          </a:xfrm>
          <a:prstGeom prst="ellipse">
            <a:avLst/>
          </a:prstGeom>
          <a:solidFill>
            <a:schemeClr val="bg1">
              <a:alpha val="60000"/>
            </a:schemeClr>
          </a:solidFill>
          <a:ln w="9525" cap="flat" cmpd="sng" algn="ctr">
            <a:noFill/>
            <a:prstDash val="solid"/>
          </a:ln>
          <a:effectLst/>
        </p:spPr>
        <p:txBody>
          <a:bodyPr rtlCol="0" anchor="ctr"/>
          <a:lstStyle/>
          <a:p>
            <a:pPr algn="ctr"/>
            <a:endParaRPr lang="en-US" kern="0" dirty="0">
              <a:solidFill>
                <a:srgbClr val="000000"/>
              </a:solidFill>
            </a:endParaRPr>
          </a:p>
        </p:txBody>
      </p:sp>
      <p:cxnSp>
        <p:nvCxnSpPr>
          <p:cNvPr id="60" name="Straight Connector 59"/>
          <p:cNvCxnSpPr>
            <a:stCxn id="40" idx="1"/>
            <a:endCxn id="59" idx="5"/>
          </p:cNvCxnSpPr>
          <p:nvPr>
            <p:custDataLst>
              <p:tags r:id="rId46"/>
            </p:custDataLst>
          </p:nvPr>
        </p:nvCxnSpPr>
        <p:spPr>
          <a:xfrm flipH="1" flipV="1">
            <a:off x="2028506" y="2400546"/>
            <a:ext cx="294173" cy="470447"/>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9" idx="1"/>
            <a:endCxn id="8" idx="5"/>
          </p:cNvCxnSpPr>
          <p:nvPr>
            <p:custDataLst>
              <p:tags r:id="rId47"/>
            </p:custDataLst>
          </p:nvPr>
        </p:nvCxnSpPr>
        <p:spPr>
          <a:xfrm flipH="1" flipV="1">
            <a:off x="871272" y="759439"/>
            <a:ext cx="1092577" cy="1576452"/>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38" idx="6"/>
            <a:endCxn id="59" idx="2"/>
          </p:cNvCxnSpPr>
          <p:nvPr>
            <p:custDataLst>
              <p:tags r:id="rId48"/>
            </p:custDataLst>
          </p:nvPr>
        </p:nvCxnSpPr>
        <p:spPr>
          <a:xfrm flipV="1">
            <a:off x="1135623" y="2368218"/>
            <a:ext cx="814836" cy="320580"/>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39" idx="3"/>
          </p:cNvCxnSpPr>
          <p:nvPr>
            <p:custDataLst>
              <p:tags r:id="rId49"/>
            </p:custDataLst>
          </p:nvPr>
        </p:nvCxnSpPr>
        <p:spPr>
          <a:xfrm flipH="1">
            <a:off x="703845" y="3990352"/>
            <a:ext cx="647465" cy="717551"/>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9" idx="7"/>
            <a:endCxn id="9" idx="4"/>
          </p:cNvCxnSpPr>
          <p:nvPr>
            <p:custDataLst>
              <p:tags r:id="rId50"/>
            </p:custDataLst>
          </p:nvPr>
        </p:nvCxnSpPr>
        <p:spPr>
          <a:xfrm flipV="1">
            <a:off x="2028506" y="1756613"/>
            <a:ext cx="406183" cy="579278"/>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16" idx="7"/>
            <a:endCxn id="43" idx="4"/>
          </p:cNvCxnSpPr>
          <p:nvPr>
            <p:custDataLst>
              <p:tags r:id="rId51"/>
            </p:custDataLst>
          </p:nvPr>
        </p:nvCxnSpPr>
        <p:spPr>
          <a:xfrm flipV="1">
            <a:off x="3102592" y="2690523"/>
            <a:ext cx="317877" cy="864128"/>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9" idx="6"/>
            <a:endCxn id="41" idx="2"/>
          </p:cNvCxnSpPr>
          <p:nvPr>
            <p:custDataLst>
              <p:tags r:id="rId52"/>
            </p:custDataLst>
          </p:nvPr>
        </p:nvCxnSpPr>
        <p:spPr>
          <a:xfrm>
            <a:off x="2691380" y="1499922"/>
            <a:ext cx="712795" cy="168902"/>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43" idx="0"/>
            <a:endCxn id="41" idx="4"/>
          </p:cNvCxnSpPr>
          <p:nvPr>
            <p:custDataLst>
              <p:tags r:id="rId53"/>
            </p:custDataLst>
          </p:nvPr>
        </p:nvCxnSpPr>
        <p:spPr>
          <a:xfrm flipV="1">
            <a:off x="3420468" y="1714541"/>
            <a:ext cx="29426" cy="884545"/>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1" idx="6"/>
            <a:endCxn id="42" idx="1"/>
          </p:cNvCxnSpPr>
          <p:nvPr>
            <p:custDataLst>
              <p:tags r:id="rId54"/>
            </p:custDataLst>
          </p:nvPr>
        </p:nvCxnSpPr>
        <p:spPr>
          <a:xfrm>
            <a:off x="3495613" y="1668823"/>
            <a:ext cx="398004" cy="97171"/>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endCxn id="42" idx="4"/>
          </p:cNvCxnSpPr>
          <p:nvPr>
            <p:custDataLst>
              <p:tags r:id="rId55"/>
            </p:custDataLst>
          </p:nvPr>
        </p:nvCxnSpPr>
        <p:spPr>
          <a:xfrm flipV="1">
            <a:off x="3460656" y="1844040"/>
            <a:ext cx="465289" cy="767975"/>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42" idx="7"/>
            <a:endCxn id="10" idx="3"/>
          </p:cNvCxnSpPr>
          <p:nvPr>
            <p:custDataLst>
              <p:tags r:id="rId56"/>
            </p:custDataLst>
          </p:nvPr>
        </p:nvCxnSpPr>
        <p:spPr>
          <a:xfrm flipV="1">
            <a:off x="3958273" y="536281"/>
            <a:ext cx="632903" cy="1229713"/>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42" idx="5"/>
            <a:endCxn id="53" idx="1"/>
          </p:cNvCxnSpPr>
          <p:nvPr>
            <p:custDataLst>
              <p:tags r:id="rId57"/>
            </p:custDataLst>
          </p:nvPr>
        </p:nvCxnSpPr>
        <p:spPr>
          <a:xfrm>
            <a:off x="3958273" y="1830650"/>
            <a:ext cx="746621" cy="435819"/>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44" idx="0"/>
            <a:endCxn id="53" idx="3"/>
          </p:cNvCxnSpPr>
          <p:nvPr>
            <p:custDataLst>
              <p:tags r:id="rId58"/>
            </p:custDataLst>
          </p:nvPr>
        </p:nvCxnSpPr>
        <p:spPr>
          <a:xfrm flipV="1">
            <a:off x="4364554" y="2331125"/>
            <a:ext cx="340339" cy="816704"/>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endCxn id="44" idx="2"/>
          </p:cNvCxnSpPr>
          <p:nvPr>
            <p:custDataLst>
              <p:tags r:id="rId59"/>
            </p:custDataLst>
          </p:nvPr>
        </p:nvCxnSpPr>
        <p:spPr>
          <a:xfrm>
            <a:off x="3460020" y="2676149"/>
            <a:ext cx="858816" cy="517397"/>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24" idx="1"/>
            <a:endCxn id="44" idx="5"/>
          </p:cNvCxnSpPr>
          <p:nvPr>
            <p:custDataLst>
              <p:tags r:id="rId60"/>
            </p:custDataLst>
          </p:nvPr>
        </p:nvCxnSpPr>
        <p:spPr>
          <a:xfrm flipH="1" flipV="1">
            <a:off x="4396883" y="3225875"/>
            <a:ext cx="546236" cy="301479"/>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53" idx="7"/>
            <a:endCxn id="52" idx="2"/>
          </p:cNvCxnSpPr>
          <p:nvPr>
            <p:custDataLst>
              <p:tags r:id="rId61"/>
            </p:custDataLst>
          </p:nvPr>
        </p:nvCxnSpPr>
        <p:spPr>
          <a:xfrm flipV="1">
            <a:off x="4769549" y="1923367"/>
            <a:ext cx="682024" cy="343101"/>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47" idx="1"/>
            <a:endCxn id="52" idx="5"/>
          </p:cNvCxnSpPr>
          <p:nvPr>
            <p:custDataLst>
              <p:tags r:id="rId62"/>
            </p:custDataLst>
          </p:nvPr>
        </p:nvCxnSpPr>
        <p:spPr>
          <a:xfrm flipH="1" flipV="1">
            <a:off x="5529620" y="1955696"/>
            <a:ext cx="875582" cy="1876987"/>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52" idx="0"/>
            <a:endCxn id="10" idx="5"/>
          </p:cNvCxnSpPr>
          <p:nvPr>
            <p:custDataLst>
              <p:tags r:id="rId63"/>
            </p:custDataLst>
          </p:nvPr>
        </p:nvCxnSpPr>
        <p:spPr>
          <a:xfrm flipH="1" flipV="1">
            <a:off x="4954190" y="536282"/>
            <a:ext cx="543101" cy="1341368"/>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endCxn id="11" idx="2"/>
          </p:cNvCxnSpPr>
          <p:nvPr>
            <p:custDataLst>
              <p:tags r:id="rId64"/>
            </p:custDataLst>
          </p:nvPr>
        </p:nvCxnSpPr>
        <p:spPr>
          <a:xfrm>
            <a:off x="5541958" y="1915923"/>
            <a:ext cx="1465693" cy="122816"/>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45" idx="7"/>
            <a:endCxn id="24" idx="3"/>
          </p:cNvCxnSpPr>
          <p:nvPr>
            <p:custDataLst>
              <p:tags r:id="rId65"/>
            </p:custDataLst>
          </p:nvPr>
        </p:nvCxnSpPr>
        <p:spPr>
          <a:xfrm flipV="1">
            <a:off x="4439992" y="4097359"/>
            <a:ext cx="503125" cy="376098"/>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45" idx="0"/>
            <a:endCxn id="44" idx="4"/>
          </p:cNvCxnSpPr>
          <p:nvPr>
            <p:custDataLst>
              <p:tags r:id="rId66"/>
            </p:custDataLst>
          </p:nvPr>
        </p:nvCxnSpPr>
        <p:spPr>
          <a:xfrm flipH="1" flipV="1">
            <a:off x="4364555" y="3239266"/>
            <a:ext cx="43109" cy="1220802"/>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45" idx="5"/>
            <a:endCxn id="46" idx="2"/>
          </p:cNvCxnSpPr>
          <p:nvPr>
            <p:custDataLst>
              <p:tags r:id="rId67"/>
            </p:custDataLst>
          </p:nvPr>
        </p:nvCxnSpPr>
        <p:spPr>
          <a:xfrm>
            <a:off x="4439992" y="4538114"/>
            <a:ext cx="951294" cy="36387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endCxn id="25" idx="0"/>
          </p:cNvCxnSpPr>
          <p:nvPr>
            <p:custDataLst>
              <p:tags r:id="rId68"/>
            </p:custDataLst>
          </p:nvPr>
        </p:nvCxnSpPr>
        <p:spPr>
          <a:xfrm flipH="1">
            <a:off x="4173895" y="4529564"/>
            <a:ext cx="194047" cy="1001048"/>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46" idx="6"/>
            <a:endCxn id="15" idx="2"/>
          </p:cNvCxnSpPr>
          <p:nvPr>
            <p:custDataLst>
              <p:tags r:id="rId69"/>
            </p:custDataLst>
          </p:nvPr>
        </p:nvCxnSpPr>
        <p:spPr>
          <a:xfrm>
            <a:off x="5482723" y="4901984"/>
            <a:ext cx="1319195" cy="167632"/>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custDataLst>
              <p:tags r:id="rId70"/>
            </p:custDataLst>
          </p:nvPr>
        </p:nvCxnSpPr>
        <p:spPr>
          <a:xfrm flipH="1" flipV="1">
            <a:off x="5390651" y="4143818"/>
            <a:ext cx="46354" cy="711178"/>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custDataLst>
              <p:tags r:id="rId71"/>
            </p:custDataLst>
          </p:nvPr>
        </p:nvCxnSpPr>
        <p:spPr>
          <a:xfrm>
            <a:off x="6466744" y="3898848"/>
            <a:ext cx="532788" cy="1035464"/>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47" idx="2"/>
            <a:endCxn id="24" idx="6"/>
          </p:cNvCxnSpPr>
          <p:nvPr>
            <p:custDataLst>
              <p:tags r:id="rId72"/>
            </p:custDataLst>
          </p:nvPr>
        </p:nvCxnSpPr>
        <p:spPr>
          <a:xfrm flipH="1" flipV="1">
            <a:off x="5631176" y="3812357"/>
            <a:ext cx="760635" cy="52655"/>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47" idx="7"/>
          </p:cNvCxnSpPr>
          <p:nvPr>
            <p:custDataLst>
              <p:tags r:id="rId73"/>
            </p:custDataLst>
          </p:nvPr>
        </p:nvCxnSpPr>
        <p:spPr>
          <a:xfrm flipV="1">
            <a:off x="6469858" y="2149169"/>
            <a:ext cx="766514" cy="1683514"/>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15" idx="7"/>
            <a:endCxn id="48" idx="3"/>
          </p:cNvCxnSpPr>
          <p:nvPr>
            <p:custDataLst>
              <p:tags r:id="rId74"/>
            </p:custDataLst>
          </p:nvPr>
        </p:nvCxnSpPr>
        <p:spPr>
          <a:xfrm flipV="1">
            <a:off x="7240118" y="4132368"/>
            <a:ext cx="437310" cy="7557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12" idx="2"/>
            <a:endCxn id="49" idx="7"/>
          </p:cNvCxnSpPr>
          <p:nvPr>
            <p:custDataLst>
              <p:tags r:id="rId75"/>
            </p:custDataLst>
          </p:nvPr>
        </p:nvCxnSpPr>
        <p:spPr>
          <a:xfrm flipH="1">
            <a:off x="8443337" y="2899771"/>
            <a:ext cx="951838" cy="191643"/>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49" idx="1"/>
          </p:cNvCxnSpPr>
          <p:nvPr>
            <p:custDataLst>
              <p:tags r:id="rId76"/>
            </p:custDataLst>
          </p:nvPr>
        </p:nvCxnSpPr>
        <p:spPr>
          <a:xfrm flipH="1" flipV="1">
            <a:off x="7366923" y="2045600"/>
            <a:ext cx="1011758" cy="1045815"/>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48" idx="7"/>
            <a:endCxn id="49" idx="3"/>
          </p:cNvCxnSpPr>
          <p:nvPr>
            <p:custDataLst>
              <p:tags r:id="rId77"/>
            </p:custDataLst>
          </p:nvPr>
        </p:nvCxnSpPr>
        <p:spPr>
          <a:xfrm flipV="1">
            <a:off x="7742084" y="3156070"/>
            <a:ext cx="636596" cy="911642"/>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endCxn id="51" idx="2"/>
          </p:cNvCxnSpPr>
          <p:nvPr>
            <p:custDataLst>
              <p:tags r:id="rId78"/>
            </p:custDataLst>
          </p:nvPr>
        </p:nvCxnSpPr>
        <p:spPr>
          <a:xfrm flipV="1">
            <a:off x="7394893" y="1870205"/>
            <a:ext cx="1582500" cy="131100"/>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50" idx="0"/>
          </p:cNvCxnSpPr>
          <p:nvPr>
            <p:custDataLst>
              <p:tags r:id="rId79"/>
            </p:custDataLst>
          </p:nvPr>
        </p:nvCxnSpPr>
        <p:spPr>
          <a:xfrm flipH="1" flipV="1">
            <a:off x="9696314" y="2990928"/>
            <a:ext cx="253954" cy="783330"/>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14" idx="7"/>
            <a:endCxn id="50" idx="4"/>
          </p:cNvCxnSpPr>
          <p:nvPr>
            <p:custDataLst>
              <p:tags r:id="rId80"/>
            </p:custDataLst>
          </p:nvPr>
        </p:nvCxnSpPr>
        <p:spPr>
          <a:xfrm flipV="1">
            <a:off x="9378655" y="3865696"/>
            <a:ext cx="571614" cy="1307619"/>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12" idx="1"/>
            <a:endCxn id="51" idx="4"/>
          </p:cNvCxnSpPr>
          <p:nvPr>
            <p:custDataLst>
              <p:tags r:id="rId81"/>
            </p:custDataLst>
          </p:nvPr>
        </p:nvCxnSpPr>
        <p:spPr>
          <a:xfrm flipH="1" flipV="1">
            <a:off x="9023112" y="1915923"/>
            <a:ext cx="447247" cy="802340"/>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51" idx="7"/>
            <a:endCxn id="13" idx="3"/>
          </p:cNvCxnSpPr>
          <p:nvPr>
            <p:custDataLst>
              <p:tags r:id="rId82"/>
            </p:custDataLst>
          </p:nvPr>
        </p:nvCxnSpPr>
        <p:spPr>
          <a:xfrm flipV="1">
            <a:off x="9055440" y="673437"/>
            <a:ext cx="963541" cy="1164439"/>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8" name="Oval 7"/>
          <p:cNvSpPr/>
          <p:nvPr>
            <p:custDataLst>
              <p:tags r:id="rId83"/>
            </p:custDataLst>
          </p:nvPr>
        </p:nvSpPr>
        <p:spPr>
          <a:xfrm>
            <a:off x="433074" y="321240"/>
            <a:ext cx="513383" cy="513383"/>
          </a:xfrm>
          <a:prstGeom prst="ellipse">
            <a:avLst/>
          </a:prstGeom>
          <a:solidFill>
            <a:schemeClr val="accent4">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9" name="Oval 8"/>
          <p:cNvSpPr/>
          <p:nvPr>
            <p:custDataLst>
              <p:tags r:id="rId84"/>
            </p:custDataLst>
          </p:nvPr>
        </p:nvSpPr>
        <p:spPr>
          <a:xfrm>
            <a:off x="2177997" y="1243230"/>
            <a:ext cx="513383" cy="513383"/>
          </a:xfrm>
          <a:prstGeom prst="ellipse">
            <a:avLst/>
          </a:prstGeom>
          <a:solidFill>
            <a:schemeClr val="accent2">
              <a:alpha val="6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10" name="Oval 9"/>
          <p:cNvSpPr/>
          <p:nvPr>
            <p:custDataLst>
              <p:tags r:id="rId85"/>
            </p:custDataLst>
          </p:nvPr>
        </p:nvSpPr>
        <p:spPr>
          <a:xfrm>
            <a:off x="4515992" y="98082"/>
            <a:ext cx="513383" cy="513383"/>
          </a:xfrm>
          <a:prstGeom prst="ellipse">
            <a:avLst/>
          </a:prstGeom>
          <a:solidFill>
            <a:schemeClr val="accent3">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11" name="Oval 10"/>
          <p:cNvSpPr/>
          <p:nvPr>
            <p:custDataLst>
              <p:tags r:id="rId86"/>
            </p:custDataLst>
          </p:nvPr>
        </p:nvSpPr>
        <p:spPr>
          <a:xfrm>
            <a:off x="7007652" y="1782047"/>
            <a:ext cx="513383" cy="513383"/>
          </a:xfrm>
          <a:prstGeom prst="ellipse">
            <a:avLst/>
          </a:prstGeom>
          <a:solidFill>
            <a:schemeClr val="accent4">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12" name="Oval 11"/>
          <p:cNvSpPr/>
          <p:nvPr>
            <p:custDataLst>
              <p:tags r:id="rId87"/>
            </p:custDataLst>
          </p:nvPr>
        </p:nvSpPr>
        <p:spPr>
          <a:xfrm>
            <a:off x="9395175" y="2643080"/>
            <a:ext cx="513383" cy="513383"/>
          </a:xfrm>
          <a:prstGeom prst="ellipse">
            <a:avLst/>
          </a:prstGeom>
          <a:solidFill>
            <a:schemeClr val="accent3">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13" name="Oval 12"/>
          <p:cNvSpPr/>
          <p:nvPr>
            <p:custDataLst>
              <p:tags r:id="rId88"/>
            </p:custDataLst>
          </p:nvPr>
        </p:nvSpPr>
        <p:spPr>
          <a:xfrm>
            <a:off x="9943797" y="235238"/>
            <a:ext cx="513383" cy="513383"/>
          </a:xfrm>
          <a:prstGeom prst="ellipse">
            <a:avLst/>
          </a:prstGeom>
          <a:solidFill>
            <a:schemeClr val="accent5">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14" name="Oval 13"/>
          <p:cNvSpPr/>
          <p:nvPr>
            <p:custDataLst>
              <p:tags r:id="rId89"/>
            </p:custDataLst>
          </p:nvPr>
        </p:nvSpPr>
        <p:spPr>
          <a:xfrm>
            <a:off x="8940454" y="5098131"/>
            <a:ext cx="513383" cy="513383"/>
          </a:xfrm>
          <a:prstGeom prst="ellipse">
            <a:avLst/>
          </a:prstGeom>
          <a:solidFill>
            <a:schemeClr val="accent4">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15" name="Oval 14"/>
          <p:cNvSpPr/>
          <p:nvPr>
            <p:custDataLst>
              <p:tags r:id="rId90"/>
            </p:custDataLst>
          </p:nvPr>
        </p:nvSpPr>
        <p:spPr>
          <a:xfrm>
            <a:off x="6801918" y="4812925"/>
            <a:ext cx="513383" cy="513383"/>
          </a:xfrm>
          <a:prstGeom prst="ellipse">
            <a:avLst/>
          </a:prstGeom>
          <a:solidFill>
            <a:schemeClr val="accent2">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16" name="Oval 15"/>
          <p:cNvSpPr/>
          <p:nvPr>
            <p:custDataLst>
              <p:tags r:id="rId91"/>
            </p:custDataLst>
          </p:nvPr>
        </p:nvSpPr>
        <p:spPr>
          <a:xfrm>
            <a:off x="2664392" y="3479468"/>
            <a:ext cx="513383" cy="513383"/>
          </a:xfrm>
          <a:prstGeom prst="ellipse">
            <a:avLst/>
          </a:prstGeom>
          <a:solidFill>
            <a:schemeClr val="accent1">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17" name="Oval 16"/>
          <p:cNvSpPr/>
          <p:nvPr>
            <p:custDataLst>
              <p:tags r:id="rId92"/>
            </p:custDataLst>
          </p:nvPr>
        </p:nvSpPr>
        <p:spPr>
          <a:xfrm>
            <a:off x="333802" y="4529564"/>
            <a:ext cx="513383" cy="513383"/>
          </a:xfrm>
          <a:prstGeom prst="ellipse">
            <a:avLst/>
          </a:prstGeom>
          <a:solidFill>
            <a:schemeClr val="accent5">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24" name="Oval 23"/>
          <p:cNvSpPr/>
          <p:nvPr>
            <p:custDataLst>
              <p:tags r:id="rId93"/>
            </p:custDataLst>
          </p:nvPr>
        </p:nvSpPr>
        <p:spPr>
          <a:xfrm>
            <a:off x="4825066" y="3409302"/>
            <a:ext cx="806110" cy="806110"/>
          </a:xfrm>
          <a:prstGeom prst="ellipse">
            <a:avLst/>
          </a:prstGeom>
          <a:solidFill>
            <a:schemeClr val="accent6">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25" name="Oval 24"/>
          <p:cNvSpPr/>
          <p:nvPr>
            <p:custDataLst>
              <p:tags r:id="rId94"/>
            </p:custDataLst>
          </p:nvPr>
        </p:nvSpPr>
        <p:spPr>
          <a:xfrm>
            <a:off x="3897675" y="5530611"/>
            <a:ext cx="552438" cy="552438"/>
          </a:xfrm>
          <a:prstGeom prst="ellipse">
            <a:avLst/>
          </a:prstGeom>
          <a:solidFill>
            <a:schemeClr val="accent5">
              <a:alpha val="85000"/>
            </a:schemeClr>
          </a:solidFill>
          <a:ln w="9525" cap="flat" cmpd="sng" algn="ctr">
            <a:noFill/>
            <a:prstDash val="solid"/>
          </a:ln>
          <a:effectLst/>
        </p:spPr>
        <p:txBody>
          <a:bodyPr rtlCol="0" anchor="ctr"/>
          <a:lstStyle/>
          <a:p>
            <a:pPr algn="ctr"/>
            <a:endParaRPr lang="en-US" kern="0" dirty="0">
              <a:solidFill>
                <a:srgbClr val="000000"/>
              </a:solidFill>
            </a:endParaRPr>
          </a:p>
        </p:txBody>
      </p:sp>
      <p:sp>
        <p:nvSpPr>
          <p:cNvPr id="112" name="Freeform 253"/>
          <p:cNvSpPr>
            <a:spLocks noEditPoints="1"/>
          </p:cNvSpPr>
          <p:nvPr>
            <p:custDataLst>
              <p:tags r:id="rId95"/>
            </p:custDataLst>
          </p:nvPr>
        </p:nvSpPr>
        <p:spPr bwMode="auto">
          <a:xfrm>
            <a:off x="525602" y="437441"/>
            <a:ext cx="325192" cy="215673"/>
          </a:xfrm>
          <a:custGeom>
            <a:avLst/>
            <a:gdLst>
              <a:gd name="T0" fmla="*/ 512 w 640"/>
              <a:gd name="T1" fmla="*/ 424 h 424"/>
              <a:gd name="T2" fmla="*/ 128 w 640"/>
              <a:gd name="T3" fmla="*/ 424 h 424"/>
              <a:gd name="T4" fmla="*/ 0 w 640"/>
              <a:gd name="T5" fmla="*/ 296 h 424"/>
              <a:gd name="T6" fmla="*/ 106 w 640"/>
              <a:gd name="T7" fmla="*/ 170 h 424"/>
              <a:gd name="T8" fmla="*/ 232 w 640"/>
              <a:gd name="T9" fmla="*/ 64 h 424"/>
              <a:gd name="T10" fmla="*/ 272 w 640"/>
              <a:gd name="T11" fmla="*/ 70 h 424"/>
              <a:gd name="T12" fmla="*/ 408 w 640"/>
              <a:gd name="T13" fmla="*/ 0 h 424"/>
              <a:gd name="T14" fmla="*/ 576 w 640"/>
              <a:gd name="T15" fmla="*/ 168 h 424"/>
              <a:gd name="T16" fmla="*/ 575 w 640"/>
              <a:gd name="T17" fmla="*/ 184 h 424"/>
              <a:gd name="T18" fmla="*/ 640 w 640"/>
              <a:gd name="T19" fmla="*/ 296 h 424"/>
              <a:gd name="T20" fmla="*/ 512 w 640"/>
              <a:gd name="T21" fmla="*/ 424 h 424"/>
              <a:gd name="T22" fmla="*/ 232 w 640"/>
              <a:gd name="T23" fmla="*/ 96 h 424"/>
              <a:gd name="T24" fmla="*/ 137 w 640"/>
              <a:gd name="T25" fmla="*/ 185 h 424"/>
              <a:gd name="T26" fmla="*/ 136 w 640"/>
              <a:gd name="T27" fmla="*/ 199 h 424"/>
              <a:gd name="T28" fmla="*/ 122 w 640"/>
              <a:gd name="T29" fmla="*/ 200 h 424"/>
              <a:gd name="T30" fmla="*/ 32 w 640"/>
              <a:gd name="T31" fmla="*/ 296 h 424"/>
              <a:gd name="T32" fmla="*/ 128 w 640"/>
              <a:gd name="T33" fmla="*/ 392 h 424"/>
              <a:gd name="T34" fmla="*/ 512 w 640"/>
              <a:gd name="T35" fmla="*/ 392 h 424"/>
              <a:gd name="T36" fmla="*/ 608 w 640"/>
              <a:gd name="T37" fmla="*/ 296 h 424"/>
              <a:gd name="T38" fmla="*/ 552 w 640"/>
              <a:gd name="T39" fmla="*/ 208 h 424"/>
              <a:gd name="T40" fmla="*/ 540 w 640"/>
              <a:gd name="T41" fmla="*/ 203 h 424"/>
              <a:gd name="T42" fmla="*/ 542 w 640"/>
              <a:gd name="T43" fmla="*/ 191 h 424"/>
              <a:gd name="T44" fmla="*/ 544 w 640"/>
              <a:gd name="T45" fmla="*/ 168 h 424"/>
              <a:gd name="T46" fmla="*/ 408 w 640"/>
              <a:gd name="T47" fmla="*/ 32 h 424"/>
              <a:gd name="T48" fmla="*/ 292 w 640"/>
              <a:gd name="T49" fmla="*/ 98 h 424"/>
              <a:gd name="T50" fmla="*/ 284 w 640"/>
              <a:gd name="T51" fmla="*/ 110 h 424"/>
              <a:gd name="T52" fmla="*/ 271 w 640"/>
              <a:gd name="T53" fmla="*/ 104 h 424"/>
              <a:gd name="T54" fmla="*/ 232 w 640"/>
              <a:gd name="T55" fmla="*/ 9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40" h="424">
                <a:moveTo>
                  <a:pt x="512" y="424"/>
                </a:moveTo>
                <a:cubicBezTo>
                  <a:pt x="128" y="424"/>
                  <a:pt x="128" y="424"/>
                  <a:pt x="128" y="424"/>
                </a:cubicBezTo>
                <a:cubicBezTo>
                  <a:pt x="58" y="424"/>
                  <a:pt x="0" y="366"/>
                  <a:pt x="0" y="296"/>
                </a:cubicBezTo>
                <a:cubicBezTo>
                  <a:pt x="0" y="233"/>
                  <a:pt x="46" y="180"/>
                  <a:pt x="106" y="170"/>
                </a:cubicBezTo>
                <a:cubicBezTo>
                  <a:pt x="117" y="109"/>
                  <a:pt x="170" y="64"/>
                  <a:pt x="232" y="64"/>
                </a:cubicBezTo>
                <a:cubicBezTo>
                  <a:pt x="246" y="64"/>
                  <a:pt x="259" y="66"/>
                  <a:pt x="272" y="70"/>
                </a:cubicBezTo>
                <a:cubicBezTo>
                  <a:pt x="303" y="26"/>
                  <a:pt x="353" y="0"/>
                  <a:pt x="408" y="0"/>
                </a:cubicBezTo>
                <a:cubicBezTo>
                  <a:pt x="501" y="0"/>
                  <a:pt x="576" y="75"/>
                  <a:pt x="576" y="168"/>
                </a:cubicBezTo>
                <a:cubicBezTo>
                  <a:pt x="576" y="173"/>
                  <a:pt x="576" y="179"/>
                  <a:pt x="575" y="184"/>
                </a:cubicBezTo>
                <a:cubicBezTo>
                  <a:pt x="615" y="207"/>
                  <a:pt x="640" y="249"/>
                  <a:pt x="640" y="296"/>
                </a:cubicBezTo>
                <a:cubicBezTo>
                  <a:pt x="640" y="366"/>
                  <a:pt x="583" y="424"/>
                  <a:pt x="512" y="424"/>
                </a:cubicBezTo>
                <a:close/>
                <a:moveTo>
                  <a:pt x="232" y="96"/>
                </a:moveTo>
                <a:cubicBezTo>
                  <a:pt x="182" y="96"/>
                  <a:pt x="140" y="135"/>
                  <a:pt x="137" y="185"/>
                </a:cubicBezTo>
                <a:cubicBezTo>
                  <a:pt x="136" y="199"/>
                  <a:pt x="136" y="199"/>
                  <a:pt x="136" y="199"/>
                </a:cubicBezTo>
                <a:cubicBezTo>
                  <a:pt x="122" y="200"/>
                  <a:pt x="122" y="200"/>
                  <a:pt x="122" y="200"/>
                </a:cubicBezTo>
                <a:cubicBezTo>
                  <a:pt x="72" y="203"/>
                  <a:pt x="32" y="245"/>
                  <a:pt x="32" y="296"/>
                </a:cubicBezTo>
                <a:cubicBezTo>
                  <a:pt x="32" y="349"/>
                  <a:pt x="75" y="392"/>
                  <a:pt x="128" y="392"/>
                </a:cubicBezTo>
                <a:cubicBezTo>
                  <a:pt x="512" y="392"/>
                  <a:pt x="512" y="392"/>
                  <a:pt x="512" y="392"/>
                </a:cubicBezTo>
                <a:cubicBezTo>
                  <a:pt x="565" y="392"/>
                  <a:pt x="608" y="349"/>
                  <a:pt x="608" y="296"/>
                </a:cubicBezTo>
                <a:cubicBezTo>
                  <a:pt x="608" y="258"/>
                  <a:pt x="586" y="224"/>
                  <a:pt x="552" y="208"/>
                </a:cubicBezTo>
                <a:cubicBezTo>
                  <a:pt x="540" y="203"/>
                  <a:pt x="540" y="203"/>
                  <a:pt x="540" y="203"/>
                </a:cubicBezTo>
                <a:cubicBezTo>
                  <a:pt x="542" y="191"/>
                  <a:pt x="542" y="191"/>
                  <a:pt x="542" y="191"/>
                </a:cubicBezTo>
                <a:cubicBezTo>
                  <a:pt x="544" y="183"/>
                  <a:pt x="544" y="175"/>
                  <a:pt x="544" y="168"/>
                </a:cubicBezTo>
                <a:cubicBezTo>
                  <a:pt x="544" y="93"/>
                  <a:pt x="483" y="32"/>
                  <a:pt x="408" y="32"/>
                </a:cubicBezTo>
                <a:cubicBezTo>
                  <a:pt x="360" y="32"/>
                  <a:pt x="317" y="56"/>
                  <a:pt x="292" y="98"/>
                </a:cubicBezTo>
                <a:cubicBezTo>
                  <a:pt x="284" y="110"/>
                  <a:pt x="284" y="110"/>
                  <a:pt x="284" y="110"/>
                </a:cubicBezTo>
                <a:cubicBezTo>
                  <a:pt x="271" y="104"/>
                  <a:pt x="271" y="104"/>
                  <a:pt x="271" y="104"/>
                </a:cubicBezTo>
                <a:cubicBezTo>
                  <a:pt x="259" y="99"/>
                  <a:pt x="246" y="96"/>
                  <a:pt x="232" y="96"/>
                </a:cubicBezTo>
                <a:close/>
              </a:path>
            </a:pathLst>
          </a:custGeom>
          <a:solidFill>
            <a:schemeClr val="bg1"/>
          </a:solidFill>
          <a:ln>
            <a:noFill/>
          </a:ln>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13" name="Freeform 9"/>
          <p:cNvSpPr>
            <a:spLocks noEditPoints="1"/>
          </p:cNvSpPr>
          <p:nvPr>
            <p:custDataLst>
              <p:tags r:id="rId96"/>
            </p:custDataLst>
          </p:nvPr>
        </p:nvSpPr>
        <p:spPr bwMode="auto">
          <a:xfrm>
            <a:off x="431472" y="4726383"/>
            <a:ext cx="313134" cy="140729"/>
          </a:xfrm>
          <a:custGeom>
            <a:avLst/>
            <a:gdLst>
              <a:gd name="T0" fmla="*/ 640 w 640"/>
              <a:gd name="T1" fmla="*/ 112 h 288"/>
              <a:gd name="T2" fmla="*/ 528 w 640"/>
              <a:gd name="T3" fmla="*/ 0 h 288"/>
              <a:gd name="T4" fmla="*/ 0 w 640"/>
              <a:gd name="T5" fmla="*/ 0 h 288"/>
              <a:gd name="T6" fmla="*/ 0 w 640"/>
              <a:gd name="T7" fmla="*/ 256 h 288"/>
              <a:gd name="T8" fmla="*/ 67 w 640"/>
              <a:gd name="T9" fmla="*/ 256 h 288"/>
              <a:gd name="T10" fmla="*/ 112 w 640"/>
              <a:gd name="T11" fmla="*/ 288 h 288"/>
              <a:gd name="T12" fmla="*/ 157 w 640"/>
              <a:gd name="T13" fmla="*/ 256 h 288"/>
              <a:gd name="T14" fmla="*/ 195 w 640"/>
              <a:gd name="T15" fmla="*/ 256 h 288"/>
              <a:gd name="T16" fmla="*/ 240 w 640"/>
              <a:gd name="T17" fmla="*/ 288 h 288"/>
              <a:gd name="T18" fmla="*/ 285 w 640"/>
              <a:gd name="T19" fmla="*/ 256 h 288"/>
              <a:gd name="T20" fmla="*/ 400 w 640"/>
              <a:gd name="T21" fmla="*/ 256 h 288"/>
              <a:gd name="T22" fmla="*/ 408 w 640"/>
              <a:gd name="T23" fmla="*/ 256 h 288"/>
              <a:gd name="T24" fmla="*/ 483 w 640"/>
              <a:gd name="T25" fmla="*/ 256 h 288"/>
              <a:gd name="T26" fmla="*/ 528 w 640"/>
              <a:gd name="T27" fmla="*/ 288 h 288"/>
              <a:gd name="T28" fmla="*/ 573 w 640"/>
              <a:gd name="T29" fmla="*/ 256 h 288"/>
              <a:gd name="T30" fmla="*/ 640 w 640"/>
              <a:gd name="T31" fmla="*/ 256 h 288"/>
              <a:gd name="T32" fmla="*/ 640 w 640"/>
              <a:gd name="T33" fmla="*/ 112 h 288"/>
              <a:gd name="T34" fmla="*/ 608 w 640"/>
              <a:gd name="T35" fmla="*/ 112 h 288"/>
              <a:gd name="T36" fmla="*/ 608 w 640"/>
              <a:gd name="T37" fmla="*/ 128 h 288"/>
              <a:gd name="T38" fmla="*/ 528 w 640"/>
              <a:gd name="T39" fmla="*/ 128 h 288"/>
              <a:gd name="T40" fmla="*/ 528 w 640"/>
              <a:gd name="T41" fmla="*/ 32 h 288"/>
              <a:gd name="T42" fmla="*/ 608 w 640"/>
              <a:gd name="T43" fmla="*/ 112 h 288"/>
              <a:gd name="T44" fmla="*/ 112 w 640"/>
              <a:gd name="T45" fmla="*/ 256 h 288"/>
              <a:gd name="T46" fmla="*/ 96 w 640"/>
              <a:gd name="T47" fmla="*/ 240 h 288"/>
              <a:gd name="T48" fmla="*/ 112 w 640"/>
              <a:gd name="T49" fmla="*/ 224 h 288"/>
              <a:gd name="T50" fmla="*/ 128 w 640"/>
              <a:gd name="T51" fmla="*/ 240 h 288"/>
              <a:gd name="T52" fmla="*/ 112 w 640"/>
              <a:gd name="T53" fmla="*/ 256 h 288"/>
              <a:gd name="T54" fmla="*/ 240 w 640"/>
              <a:gd name="T55" fmla="*/ 256 h 288"/>
              <a:gd name="T56" fmla="*/ 224 w 640"/>
              <a:gd name="T57" fmla="*/ 240 h 288"/>
              <a:gd name="T58" fmla="*/ 240 w 640"/>
              <a:gd name="T59" fmla="*/ 224 h 288"/>
              <a:gd name="T60" fmla="*/ 256 w 640"/>
              <a:gd name="T61" fmla="*/ 240 h 288"/>
              <a:gd name="T62" fmla="*/ 240 w 640"/>
              <a:gd name="T63" fmla="*/ 256 h 288"/>
              <a:gd name="T64" fmla="*/ 408 w 640"/>
              <a:gd name="T65" fmla="*/ 224 h 288"/>
              <a:gd name="T66" fmla="*/ 400 w 640"/>
              <a:gd name="T67" fmla="*/ 224 h 288"/>
              <a:gd name="T68" fmla="*/ 285 w 640"/>
              <a:gd name="T69" fmla="*/ 224 h 288"/>
              <a:gd name="T70" fmla="*/ 240 w 640"/>
              <a:gd name="T71" fmla="*/ 192 h 288"/>
              <a:gd name="T72" fmla="*/ 195 w 640"/>
              <a:gd name="T73" fmla="*/ 224 h 288"/>
              <a:gd name="T74" fmla="*/ 157 w 640"/>
              <a:gd name="T75" fmla="*/ 224 h 288"/>
              <a:gd name="T76" fmla="*/ 112 w 640"/>
              <a:gd name="T77" fmla="*/ 192 h 288"/>
              <a:gd name="T78" fmla="*/ 67 w 640"/>
              <a:gd name="T79" fmla="*/ 224 h 288"/>
              <a:gd name="T80" fmla="*/ 32 w 640"/>
              <a:gd name="T81" fmla="*/ 224 h 288"/>
              <a:gd name="T82" fmla="*/ 32 w 640"/>
              <a:gd name="T83" fmla="*/ 32 h 288"/>
              <a:gd name="T84" fmla="*/ 432 w 640"/>
              <a:gd name="T85" fmla="*/ 32 h 288"/>
              <a:gd name="T86" fmla="*/ 432 w 640"/>
              <a:gd name="T87" fmla="*/ 224 h 288"/>
              <a:gd name="T88" fmla="*/ 408 w 640"/>
              <a:gd name="T89" fmla="*/ 224 h 288"/>
              <a:gd name="T90" fmla="*/ 528 w 640"/>
              <a:gd name="T91" fmla="*/ 256 h 288"/>
              <a:gd name="T92" fmla="*/ 512 w 640"/>
              <a:gd name="T93" fmla="*/ 240 h 288"/>
              <a:gd name="T94" fmla="*/ 528 w 640"/>
              <a:gd name="T95" fmla="*/ 224 h 288"/>
              <a:gd name="T96" fmla="*/ 544 w 640"/>
              <a:gd name="T97" fmla="*/ 240 h 288"/>
              <a:gd name="T98" fmla="*/ 528 w 640"/>
              <a:gd name="T99" fmla="*/ 256 h 288"/>
              <a:gd name="T100" fmla="*/ 573 w 640"/>
              <a:gd name="T101" fmla="*/ 224 h 288"/>
              <a:gd name="T102" fmla="*/ 528 w 640"/>
              <a:gd name="T103" fmla="*/ 192 h 288"/>
              <a:gd name="T104" fmla="*/ 483 w 640"/>
              <a:gd name="T105" fmla="*/ 224 h 288"/>
              <a:gd name="T106" fmla="*/ 464 w 640"/>
              <a:gd name="T107" fmla="*/ 224 h 288"/>
              <a:gd name="T108" fmla="*/ 464 w 640"/>
              <a:gd name="T109" fmla="*/ 32 h 288"/>
              <a:gd name="T110" fmla="*/ 496 w 640"/>
              <a:gd name="T111" fmla="*/ 32 h 288"/>
              <a:gd name="T112" fmla="*/ 496 w 640"/>
              <a:gd name="T113" fmla="*/ 160 h 288"/>
              <a:gd name="T114" fmla="*/ 608 w 640"/>
              <a:gd name="T115" fmla="*/ 160 h 288"/>
              <a:gd name="T116" fmla="*/ 608 w 640"/>
              <a:gd name="T117" fmla="*/ 224 h 288"/>
              <a:gd name="T118" fmla="*/ 573 w 640"/>
              <a:gd name="T119" fmla="*/ 22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40" h="288">
                <a:moveTo>
                  <a:pt x="640" y="112"/>
                </a:moveTo>
                <a:cubicBezTo>
                  <a:pt x="640" y="55"/>
                  <a:pt x="584" y="0"/>
                  <a:pt x="528" y="0"/>
                </a:cubicBezTo>
                <a:cubicBezTo>
                  <a:pt x="0" y="0"/>
                  <a:pt x="0" y="0"/>
                  <a:pt x="0" y="0"/>
                </a:cubicBezTo>
                <a:cubicBezTo>
                  <a:pt x="0" y="256"/>
                  <a:pt x="0" y="256"/>
                  <a:pt x="0" y="256"/>
                </a:cubicBezTo>
                <a:cubicBezTo>
                  <a:pt x="67" y="256"/>
                  <a:pt x="67" y="256"/>
                  <a:pt x="67" y="256"/>
                </a:cubicBezTo>
                <a:cubicBezTo>
                  <a:pt x="73" y="275"/>
                  <a:pt x="91" y="288"/>
                  <a:pt x="112" y="288"/>
                </a:cubicBezTo>
                <a:cubicBezTo>
                  <a:pt x="133" y="288"/>
                  <a:pt x="150" y="275"/>
                  <a:pt x="157" y="256"/>
                </a:cubicBezTo>
                <a:cubicBezTo>
                  <a:pt x="195" y="256"/>
                  <a:pt x="195" y="256"/>
                  <a:pt x="195" y="256"/>
                </a:cubicBezTo>
                <a:cubicBezTo>
                  <a:pt x="201" y="275"/>
                  <a:pt x="219" y="288"/>
                  <a:pt x="240" y="288"/>
                </a:cubicBezTo>
                <a:cubicBezTo>
                  <a:pt x="261" y="288"/>
                  <a:pt x="278" y="275"/>
                  <a:pt x="285" y="256"/>
                </a:cubicBezTo>
                <a:cubicBezTo>
                  <a:pt x="400" y="256"/>
                  <a:pt x="400" y="256"/>
                  <a:pt x="400" y="256"/>
                </a:cubicBezTo>
                <a:cubicBezTo>
                  <a:pt x="408" y="256"/>
                  <a:pt x="408" y="256"/>
                  <a:pt x="408" y="256"/>
                </a:cubicBezTo>
                <a:cubicBezTo>
                  <a:pt x="483" y="256"/>
                  <a:pt x="483" y="256"/>
                  <a:pt x="483" y="256"/>
                </a:cubicBezTo>
                <a:cubicBezTo>
                  <a:pt x="489" y="275"/>
                  <a:pt x="507" y="288"/>
                  <a:pt x="528" y="288"/>
                </a:cubicBezTo>
                <a:cubicBezTo>
                  <a:pt x="549" y="288"/>
                  <a:pt x="566" y="275"/>
                  <a:pt x="573" y="256"/>
                </a:cubicBezTo>
                <a:cubicBezTo>
                  <a:pt x="640" y="256"/>
                  <a:pt x="640" y="256"/>
                  <a:pt x="640" y="256"/>
                </a:cubicBezTo>
                <a:lnTo>
                  <a:pt x="640" y="112"/>
                </a:lnTo>
                <a:close/>
                <a:moveTo>
                  <a:pt x="608" y="112"/>
                </a:moveTo>
                <a:cubicBezTo>
                  <a:pt x="608" y="128"/>
                  <a:pt x="608" y="128"/>
                  <a:pt x="608" y="128"/>
                </a:cubicBezTo>
                <a:cubicBezTo>
                  <a:pt x="528" y="128"/>
                  <a:pt x="528" y="128"/>
                  <a:pt x="528" y="128"/>
                </a:cubicBezTo>
                <a:cubicBezTo>
                  <a:pt x="528" y="32"/>
                  <a:pt x="528" y="32"/>
                  <a:pt x="528" y="32"/>
                </a:cubicBezTo>
                <a:cubicBezTo>
                  <a:pt x="567" y="32"/>
                  <a:pt x="608" y="73"/>
                  <a:pt x="608" y="112"/>
                </a:cubicBezTo>
                <a:close/>
                <a:moveTo>
                  <a:pt x="112" y="256"/>
                </a:moveTo>
                <a:cubicBezTo>
                  <a:pt x="103" y="256"/>
                  <a:pt x="96" y="249"/>
                  <a:pt x="96" y="240"/>
                </a:cubicBezTo>
                <a:cubicBezTo>
                  <a:pt x="96" y="231"/>
                  <a:pt x="103" y="224"/>
                  <a:pt x="112" y="224"/>
                </a:cubicBezTo>
                <a:cubicBezTo>
                  <a:pt x="121" y="224"/>
                  <a:pt x="128" y="231"/>
                  <a:pt x="128" y="240"/>
                </a:cubicBezTo>
                <a:cubicBezTo>
                  <a:pt x="128" y="249"/>
                  <a:pt x="121" y="256"/>
                  <a:pt x="112" y="256"/>
                </a:cubicBezTo>
                <a:close/>
                <a:moveTo>
                  <a:pt x="240" y="256"/>
                </a:moveTo>
                <a:cubicBezTo>
                  <a:pt x="231" y="256"/>
                  <a:pt x="224" y="249"/>
                  <a:pt x="224" y="240"/>
                </a:cubicBezTo>
                <a:cubicBezTo>
                  <a:pt x="224" y="231"/>
                  <a:pt x="231" y="224"/>
                  <a:pt x="240" y="224"/>
                </a:cubicBezTo>
                <a:cubicBezTo>
                  <a:pt x="249" y="224"/>
                  <a:pt x="256" y="231"/>
                  <a:pt x="256" y="240"/>
                </a:cubicBezTo>
                <a:cubicBezTo>
                  <a:pt x="256" y="249"/>
                  <a:pt x="249" y="256"/>
                  <a:pt x="240" y="256"/>
                </a:cubicBezTo>
                <a:close/>
                <a:moveTo>
                  <a:pt x="408" y="224"/>
                </a:moveTo>
                <a:cubicBezTo>
                  <a:pt x="400" y="224"/>
                  <a:pt x="400" y="224"/>
                  <a:pt x="400" y="224"/>
                </a:cubicBezTo>
                <a:cubicBezTo>
                  <a:pt x="285" y="224"/>
                  <a:pt x="285" y="224"/>
                  <a:pt x="285" y="224"/>
                </a:cubicBezTo>
                <a:cubicBezTo>
                  <a:pt x="278" y="205"/>
                  <a:pt x="261" y="192"/>
                  <a:pt x="240" y="192"/>
                </a:cubicBezTo>
                <a:cubicBezTo>
                  <a:pt x="219" y="192"/>
                  <a:pt x="201" y="205"/>
                  <a:pt x="195" y="224"/>
                </a:cubicBezTo>
                <a:cubicBezTo>
                  <a:pt x="157" y="224"/>
                  <a:pt x="157" y="224"/>
                  <a:pt x="157" y="224"/>
                </a:cubicBezTo>
                <a:cubicBezTo>
                  <a:pt x="150" y="205"/>
                  <a:pt x="133" y="192"/>
                  <a:pt x="112" y="192"/>
                </a:cubicBezTo>
                <a:cubicBezTo>
                  <a:pt x="91" y="192"/>
                  <a:pt x="73" y="205"/>
                  <a:pt x="67" y="224"/>
                </a:cubicBezTo>
                <a:cubicBezTo>
                  <a:pt x="32" y="224"/>
                  <a:pt x="32" y="224"/>
                  <a:pt x="32" y="224"/>
                </a:cubicBezTo>
                <a:cubicBezTo>
                  <a:pt x="32" y="32"/>
                  <a:pt x="32" y="32"/>
                  <a:pt x="32" y="32"/>
                </a:cubicBezTo>
                <a:cubicBezTo>
                  <a:pt x="432" y="32"/>
                  <a:pt x="432" y="32"/>
                  <a:pt x="432" y="32"/>
                </a:cubicBezTo>
                <a:cubicBezTo>
                  <a:pt x="432" y="224"/>
                  <a:pt x="432" y="224"/>
                  <a:pt x="432" y="224"/>
                </a:cubicBezTo>
                <a:lnTo>
                  <a:pt x="408" y="224"/>
                </a:lnTo>
                <a:close/>
                <a:moveTo>
                  <a:pt x="528" y="256"/>
                </a:moveTo>
                <a:cubicBezTo>
                  <a:pt x="519" y="256"/>
                  <a:pt x="512" y="249"/>
                  <a:pt x="512" y="240"/>
                </a:cubicBezTo>
                <a:cubicBezTo>
                  <a:pt x="512" y="231"/>
                  <a:pt x="519" y="224"/>
                  <a:pt x="528" y="224"/>
                </a:cubicBezTo>
                <a:cubicBezTo>
                  <a:pt x="537" y="224"/>
                  <a:pt x="544" y="231"/>
                  <a:pt x="544" y="240"/>
                </a:cubicBezTo>
                <a:cubicBezTo>
                  <a:pt x="544" y="249"/>
                  <a:pt x="537" y="256"/>
                  <a:pt x="528" y="256"/>
                </a:cubicBezTo>
                <a:close/>
                <a:moveTo>
                  <a:pt x="573" y="224"/>
                </a:moveTo>
                <a:cubicBezTo>
                  <a:pt x="566" y="205"/>
                  <a:pt x="549" y="192"/>
                  <a:pt x="528" y="192"/>
                </a:cubicBezTo>
                <a:cubicBezTo>
                  <a:pt x="507" y="192"/>
                  <a:pt x="489" y="205"/>
                  <a:pt x="483" y="224"/>
                </a:cubicBezTo>
                <a:cubicBezTo>
                  <a:pt x="464" y="224"/>
                  <a:pt x="464" y="224"/>
                  <a:pt x="464" y="224"/>
                </a:cubicBezTo>
                <a:cubicBezTo>
                  <a:pt x="464" y="32"/>
                  <a:pt x="464" y="32"/>
                  <a:pt x="464" y="32"/>
                </a:cubicBezTo>
                <a:cubicBezTo>
                  <a:pt x="496" y="32"/>
                  <a:pt x="496" y="32"/>
                  <a:pt x="496" y="32"/>
                </a:cubicBezTo>
                <a:cubicBezTo>
                  <a:pt x="496" y="160"/>
                  <a:pt x="496" y="160"/>
                  <a:pt x="496" y="160"/>
                </a:cubicBezTo>
                <a:cubicBezTo>
                  <a:pt x="608" y="160"/>
                  <a:pt x="608" y="160"/>
                  <a:pt x="608" y="160"/>
                </a:cubicBezTo>
                <a:cubicBezTo>
                  <a:pt x="608" y="224"/>
                  <a:pt x="608" y="224"/>
                  <a:pt x="608" y="224"/>
                </a:cubicBezTo>
                <a:lnTo>
                  <a:pt x="573" y="224"/>
                </a:lnTo>
                <a:close/>
              </a:path>
            </a:pathLst>
          </a:custGeom>
          <a:solidFill>
            <a:schemeClr val="bg1"/>
          </a:solidFill>
          <a:ln>
            <a:noFill/>
          </a:ln>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nvGrpSpPr>
          <p:cNvPr id="117" name="Group 116"/>
          <p:cNvGrpSpPr>
            <a:grpSpLocks noChangeAspect="1"/>
          </p:cNvGrpSpPr>
          <p:nvPr/>
        </p:nvGrpSpPr>
        <p:grpSpPr>
          <a:xfrm>
            <a:off x="5032890" y="3638728"/>
            <a:ext cx="419783" cy="369328"/>
            <a:chOff x="4862473" y="2952883"/>
            <a:chExt cx="485738" cy="427356"/>
          </a:xfrm>
          <a:solidFill>
            <a:schemeClr val="bg1"/>
          </a:solidFill>
        </p:grpSpPr>
        <p:sp>
          <p:nvSpPr>
            <p:cNvPr id="118" name="Line 182"/>
            <p:cNvSpPr>
              <a:spLocks noChangeShapeType="1"/>
            </p:cNvSpPr>
            <p:nvPr>
              <p:custDataLst>
                <p:tags r:id="rId118"/>
              </p:custDataLst>
            </p:nvPr>
          </p:nvSpPr>
          <p:spPr bwMode="auto">
            <a:xfrm>
              <a:off x="4983907" y="3144375"/>
              <a:ext cx="0" cy="0"/>
            </a:xfrm>
            <a:prstGeom prst="line">
              <a:avLst/>
            </a:prstGeom>
            <a:grpFill/>
            <a:ln w="69850" cap="flat">
              <a:solidFill>
                <a:srgbClr val="000000"/>
              </a:solidFill>
              <a:prstDash val="solid"/>
              <a:miter lim="800000"/>
              <a:headEnd/>
              <a:tailEnd/>
            </a:ln>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19" name="Freeform 183"/>
            <p:cNvSpPr>
              <a:spLocks noEditPoints="1"/>
            </p:cNvSpPr>
            <p:nvPr>
              <p:custDataLst>
                <p:tags r:id="rId119"/>
              </p:custDataLst>
            </p:nvPr>
          </p:nvSpPr>
          <p:spPr bwMode="auto">
            <a:xfrm>
              <a:off x="4862473" y="2952883"/>
              <a:ext cx="485738" cy="427356"/>
            </a:xfrm>
            <a:custGeom>
              <a:avLst/>
              <a:gdLst>
                <a:gd name="T0" fmla="*/ 153 w 153"/>
                <a:gd name="T1" fmla="*/ 0 h 134"/>
                <a:gd name="T2" fmla="*/ 115 w 153"/>
                <a:gd name="T3" fmla="*/ 0 h 134"/>
                <a:gd name="T4" fmla="*/ 115 w 153"/>
                <a:gd name="T5" fmla="*/ 4 h 134"/>
                <a:gd name="T6" fmla="*/ 66 w 153"/>
                <a:gd name="T7" fmla="*/ 4 h 134"/>
                <a:gd name="T8" fmla="*/ 20 w 153"/>
                <a:gd name="T9" fmla="*/ 23 h 134"/>
                <a:gd name="T10" fmla="*/ 0 w 153"/>
                <a:gd name="T11" fmla="*/ 69 h 134"/>
                <a:gd name="T12" fmla="*/ 65 w 153"/>
                <a:gd name="T13" fmla="*/ 134 h 134"/>
                <a:gd name="T14" fmla="*/ 130 w 153"/>
                <a:gd name="T15" fmla="*/ 69 h 134"/>
                <a:gd name="T16" fmla="*/ 129 w 153"/>
                <a:gd name="T17" fmla="*/ 58 h 134"/>
                <a:gd name="T18" fmla="*/ 153 w 153"/>
                <a:gd name="T19" fmla="*/ 58 h 134"/>
                <a:gd name="T20" fmla="*/ 153 w 153"/>
                <a:gd name="T21" fmla="*/ 0 h 134"/>
                <a:gd name="T22" fmla="*/ 123 w 153"/>
                <a:gd name="T23" fmla="*/ 69 h 134"/>
                <a:gd name="T24" fmla="*/ 65 w 153"/>
                <a:gd name="T25" fmla="*/ 127 h 134"/>
                <a:gd name="T26" fmla="*/ 7 w 153"/>
                <a:gd name="T27" fmla="*/ 69 h 134"/>
                <a:gd name="T28" fmla="*/ 25 w 153"/>
                <a:gd name="T29" fmla="*/ 29 h 134"/>
                <a:gd name="T30" fmla="*/ 66 w 153"/>
                <a:gd name="T31" fmla="*/ 12 h 134"/>
                <a:gd name="T32" fmla="*/ 115 w 153"/>
                <a:gd name="T33" fmla="*/ 12 h 134"/>
                <a:gd name="T34" fmla="*/ 115 w 153"/>
                <a:gd name="T35" fmla="*/ 46 h 134"/>
                <a:gd name="T36" fmla="*/ 85 w 153"/>
                <a:gd name="T37" fmla="*/ 46 h 134"/>
                <a:gd name="T38" fmla="*/ 65 w 153"/>
                <a:gd name="T39" fmla="*/ 38 h 134"/>
                <a:gd name="T40" fmla="*/ 34 w 153"/>
                <a:gd name="T41" fmla="*/ 69 h 134"/>
                <a:gd name="T42" fmla="*/ 65 w 153"/>
                <a:gd name="T43" fmla="*/ 100 h 134"/>
                <a:gd name="T44" fmla="*/ 96 w 153"/>
                <a:gd name="T45" fmla="*/ 69 h 134"/>
                <a:gd name="T46" fmla="*/ 92 w 153"/>
                <a:gd name="T47" fmla="*/ 54 h 134"/>
                <a:gd name="T48" fmla="*/ 115 w 153"/>
                <a:gd name="T49" fmla="*/ 54 h 134"/>
                <a:gd name="T50" fmla="*/ 115 w 153"/>
                <a:gd name="T51" fmla="*/ 58 h 134"/>
                <a:gd name="T52" fmla="*/ 122 w 153"/>
                <a:gd name="T53" fmla="*/ 58 h 134"/>
                <a:gd name="T54" fmla="*/ 123 w 153"/>
                <a:gd name="T55" fmla="*/ 69 h 134"/>
                <a:gd name="T56" fmla="*/ 73 w 153"/>
                <a:gd name="T57" fmla="*/ 69 h 134"/>
                <a:gd name="T58" fmla="*/ 87 w 153"/>
                <a:gd name="T59" fmla="*/ 61 h 134"/>
                <a:gd name="T60" fmla="*/ 88 w 153"/>
                <a:gd name="T61" fmla="*/ 69 h 134"/>
                <a:gd name="T62" fmla="*/ 87 w 153"/>
                <a:gd name="T63" fmla="*/ 77 h 134"/>
                <a:gd name="T64" fmla="*/ 73 w 153"/>
                <a:gd name="T65" fmla="*/ 69 h 134"/>
                <a:gd name="T66" fmla="*/ 83 w 153"/>
                <a:gd name="T67" fmla="*/ 84 h 134"/>
                <a:gd name="T68" fmla="*/ 69 w 153"/>
                <a:gd name="T69" fmla="*/ 92 h 134"/>
                <a:gd name="T70" fmla="*/ 69 w 153"/>
                <a:gd name="T71" fmla="*/ 76 h 134"/>
                <a:gd name="T72" fmla="*/ 83 w 153"/>
                <a:gd name="T73" fmla="*/ 84 h 134"/>
                <a:gd name="T74" fmla="*/ 69 w 153"/>
                <a:gd name="T75" fmla="*/ 63 h 134"/>
                <a:gd name="T76" fmla="*/ 69 w 153"/>
                <a:gd name="T77" fmla="*/ 46 h 134"/>
                <a:gd name="T78" fmla="*/ 83 w 153"/>
                <a:gd name="T79" fmla="*/ 55 h 134"/>
                <a:gd name="T80" fmla="*/ 69 w 153"/>
                <a:gd name="T81" fmla="*/ 63 h 134"/>
                <a:gd name="T82" fmla="*/ 61 w 153"/>
                <a:gd name="T83" fmla="*/ 76 h 134"/>
                <a:gd name="T84" fmla="*/ 61 w 153"/>
                <a:gd name="T85" fmla="*/ 92 h 134"/>
                <a:gd name="T86" fmla="*/ 47 w 153"/>
                <a:gd name="T87" fmla="*/ 84 h 134"/>
                <a:gd name="T88" fmla="*/ 61 w 153"/>
                <a:gd name="T89" fmla="*/ 76 h 134"/>
                <a:gd name="T90" fmla="*/ 43 w 153"/>
                <a:gd name="T91" fmla="*/ 77 h 134"/>
                <a:gd name="T92" fmla="*/ 42 w 153"/>
                <a:gd name="T93" fmla="*/ 69 h 134"/>
                <a:gd name="T94" fmla="*/ 43 w 153"/>
                <a:gd name="T95" fmla="*/ 61 h 134"/>
                <a:gd name="T96" fmla="*/ 57 w 153"/>
                <a:gd name="T97" fmla="*/ 69 h 134"/>
                <a:gd name="T98" fmla="*/ 43 w 153"/>
                <a:gd name="T99" fmla="*/ 77 h 134"/>
                <a:gd name="T100" fmla="*/ 47 w 153"/>
                <a:gd name="T101" fmla="*/ 55 h 134"/>
                <a:gd name="T102" fmla="*/ 61 w 153"/>
                <a:gd name="T103" fmla="*/ 46 h 134"/>
                <a:gd name="T104" fmla="*/ 61 w 153"/>
                <a:gd name="T105" fmla="*/ 63 h 134"/>
                <a:gd name="T106" fmla="*/ 47 w 153"/>
                <a:gd name="T107" fmla="*/ 55 h 134"/>
                <a:gd name="T108" fmla="*/ 146 w 153"/>
                <a:gd name="T109" fmla="*/ 50 h 134"/>
                <a:gd name="T110" fmla="*/ 123 w 153"/>
                <a:gd name="T111" fmla="*/ 50 h 134"/>
                <a:gd name="T112" fmla="*/ 123 w 153"/>
                <a:gd name="T113" fmla="*/ 8 h 134"/>
                <a:gd name="T114" fmla="*/ 146 w 153"/>
                <a:gd name="T115" fmla="*/ 8 h 134"/>
                <a:gd name="T116" fmla="*/ 146 w 153"/>
                <a:gd name="T117" fmla="*/ 5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3" h="134">
                  <a:moveTo>
                    <a:pt x="153" y="0"/>
                  </a:moveTo>
                  <a:cubicBezTo>
                    <a:pt x="115" y="0"/>
                    <a:pt x="115" y="0"/>
                    <a:pt x="115" y="0"/>
                  </a:cubicBezTo>
                  <a:cubicBezTo>
                    <a:pt x="115" y="4"/>
                    <a:pt x="115" y="4"/>
                    <a:pt x="115" y="4"/>
                  </a:cubicBezTo>
                  <a:cubicBezTo>
                    <a:pt x="66" y="4"/>
                    <a:pt x="66" y="4"/>
                    <a:pt x="66" y="4"/>
                  </a:cubicBezTo>
                  <a:cubicBezTo>
                    <a:pt x="49" y="4"/>
                    <a:pt x="32" y="11"/>
                    <a:pt x="20" y="23"/>
                  </a:cubicBezTo>
                  <a:cubicBezTo>
                    <a:pt x="7" y="36"/>
                    <a:pt x="0" y="52"/>
                    <a:pt x="0" y="69"/>
                  </a:cubicBezTo>
                  <a:cubicBezTo>
                    <a:pt x="0" y="105"/>
                    <a:pt x="29" y="134"/>
                    <a:pt x="65" y="134"/>
                  </a:cubicBezTo>
                  <a:cubicBezTo>
                    <a:pt x="101" y="134"/>
                    <a:pt x="130" y="105"/>
                    <a:pt x="130" y="69"/>
                  </a:cubicBezTo>
                  <a:cubicBezTo>
                    <a:pt x="130" y="65"/>
                    <a:pt x="130" y="61"/>
                    <a:pt x="129" y="58"/>
                  </a:cubicBezTo>
                  <a:cubicBezTo>
                    <a:pt x="153" y="58"/>
                    <a:pt x="153" y="58"/>
                    <a:pt x="153" y="58"/>
                  </a:cubicBezTo>
                  <a:lnTo>
                    <a:pt x="153" y="0"/>
                  </a:lnTo>
                  <a:close/>
                  <a:moveTo>
                    <a:pt x="123" y="69"/>
                  </a:moveTo>
                  <a:cubicBezTo>
                    <a:pt x="123" y="101"/>
                    <a:pt x="97" y="127"/>
                    <a:pt x="65" y="127"/>
                  </a:cubicBezTo>
                  <a:cubicBezTo>
                    <a:pt x="33" y="127"/>
                    <a:pt x="7" y="101"/>
                    <a:pt x="7" y="69"/>
                  </a:cubicBezTo>
                  <a:cubicBezTo>
                    <a:pt x="7" y="54"/>
                    <a:pt x="14" y="40"/>
                    <a:pt x="25" y="29"/>
                  </a:cubicBezTo>
                  <a:cubicBezTo>
                    <a:pt x="36" y="18"/>
                    <a:pt x="51" y="12"/>
                    <a:pt x="66" y="12"/>
                  </a:cubicBezTo>
                  <a:cubicBezTo>
                    <a:pt x="115" y="12"/>
                    <a:pt x="115" y="12"/>
                    <a:pt x="115" y="12"/>
                  </a:cubicBezTo>
                  <a:cubicBezTo>
                    <a:pt x="115" y="46"/>
                    <a:pt x="115" y="46"/>
                    <a:pt x="115" y="46"/>
                  </a:cubicBezTo>
                  <a:cubicBezTo>
                    <a:pt x="85" y="46"/>
                    <a:pt x="85" y="46"/>
                    <a:pt x="85" y="46"/>
                  </a:cubicBezTo>
                  <a:cubicBezTo>
                    <a:pt x="80" y="41"/>
                    <a:pt x="73" y="38"/>
                    <a:pt x="65" y="38"/>
                  </a:cubicBezTo>
                  <a:cubicBezTo>
                    <a:pt x="48" y="38"/>
                    <a:pt x="34" y="52"/>
                    <a:pt x="34" y="69"/>
                  </a:cubicBezTo>
                  <a:cubicBezTo>
                    <a:pt x="34" y="86"/>
                    <a:pt x="48" y="100"/>
                    <a:pt x="65" y="100"/>
                  </a:cubicBezTo>
                  <a:cubicBezTo>
                    <a:pt x="82" y="100"/>
                    <a:pt x="96" y="86"/>
                    <a:pt x="96" y="69"/>
                  </a:cubicBezTo>
                  <a:cubicBezTo>
                    <a:pt x="96" y="64"/>
                    <a:pt x="94" y="58"/>
                    <a:pt x="92" y="54"/>
                  </a:cubicBezTo>
                  <a:cubicBezTo>
                    <a:pt x="115" y="54"/>
                    <a:pt x="115" y="54"/>
                    <a:pt x="115" y="54"/>
                  </a:cubicBezTo>
                  <a:cubicBezTo>
                    <a:pt x="115" y="58"/>
                    <a:pt x="115" y="58"/>
                    <a:pt x="115" y="58"/>
                  </a:cubicBezTo>
                  <a:cubicBezTo>
                    <a:pt x="122" y="58"/>
                    <a:pt x="122" y="58"/>
                    <a:pt x="122" y="58"/>
                  </a:cubicBezTo>
                  <a:cubicBezTo>
                    <a:pt x="122" y="61"/>
                    <a:pt x="123" y="65"/>
                    <a:pt x="123" y="69"/>
                  </a:cubicBezTo>
                  <a:close/>
                  <a:moveTo>
                    <a:pt x="73" y="69"/>
                  </a:moveTo>
                  <a:cubicBezTo>
                    <a:pt x="87" y="61"/>
                    <a:pt x="87" y="61"/>
                    <a:pt x="87" y="61"/>
                  </a:cubicBezTo>
                  <a:cubicBezTo>
                    <a:pt x="88" y="64"/>
                    <a:pt x="88" y="66"/>
                    <a:pt x="88" y="69"/>
                  </a:cubicBezTo>
                  <a:cubicBezTo>
                    <a:pt x="88" y="72"/>
                    <a:pt x="88" y="75"/>
                    <a:pt x="87" y="77"/>
                  </a:cubicBezTo>
                  <a:lnTo>
                    <a:pt x="73" y="69"/>
                  </a:lnTo>
                  <a:close/>
                  <a:moveTo>
                    <a:pt x="83" y="84"/>
                  </a:moveTo>
                  <a:cubicBezTo>
                    <a:pt x="79" y="88"/>
                    <a:pt x="74" y="91"/>
                    <a:pt x="69" y="92"/>
                  </a:cubicBezTo>
                  <a:cubicBezTo>
                    <a:pt x="69" y="76"/>
                    <a:pt x="69" y="76"/>
                    <a:pt x="69" y="76"/>
                  </a:cubicBezTo>
                  <a:lnTo>
                    <a:pt x="83" y="84"/>
                  </a:lnTo>
                  <a:close/>
                  <a:moveTo>
                    <a:pt x="69" y="63"/>
                  </a:moveTo>
                  <a:cubicBezTo>
                    <a:pt x="69" y="46"/>
                    <a:pt x="69" y="46"/>
                    <a:pt x="69" y="46"/>
                  </a:cubicBezTo>
                  <a:cubicBezTo>
                    <a:pt x="74" y="47"/>
                    <a:pt x="79" y="50"/>
                    <a:pt x="83" y="55"/>
                  </a:cubicBezTo>
                  <a:lnTo>
                    <a:pt x="69" y="63"/>
                  </a:lnTo>
                  <a:close/>
                  <a:moveTo>
                    <a:pt x="61" y="76"/>
                  </a:moveTo>
                  <a:cubicBezTo>
                    <a:pt x="61" y="92"/>
                    <a:pt x="61" y="92"/>
                    <a:pt x="61" y="92"/>
                  </a:cubicBezTo>
                  <a:cubicBezTo>
                    <a:pt x="56" y="91"/>
                    <a:pt x="51" y="88"/>
                    <a:pt x="47" y="84"/>
                  </a:cubicBezTo>
                  <a:lnTo>
                    <a:pt x="61" y="76"/>
                  </a:lnTo>
                  <a:close/>
                  <a:moveTo>
                    <a:pt x="43" y="77"/>
                  </a:moveTo>
                  <a:cubicBezTo>
                    <a:pt x="43" y="75"/>
                    <a:pt x="42" y="72"/>
                    <a:pt x="42" y="69"/>
                  </a:cubicBezTo>
                  <a:cubicBezTo>
                    <a:pt x="42" y="66"/>
                    <a:pt x="43" y="64"/>
                    <a:pt x="43" y="61"/>
                  </a:cubicBezTo>
                  <a:cubicBezTo>
                    <a:pt x="57" y="69"/>
                    <a:pt x="57" y="69"/>
                    <a:pt x="57" y="69"/>
                  </a:cubicBezTo>
                  <a:lnTo>
                    <a:pt x="43" y="77"/>
                  </a:lnTo>
                  <a:close/>
                  <a:moveTo>
                    <a:pt x="47" y="55"/>
                  </a:moveTo>
                  <a:cubicBezTo>
                    <a:pt x="51" y="50"/>
                    <a:pt x="56" y="47"/>
                    <a:pt x="61" y="46"/>
                  </a:cubicBezTo>
                  <a:cubicBezTo>
                    <a:pt x="61" y="63"/>
                    <a:pt x="61" y="63"/>
                    <a:pt x="61" y="63"/>
                  </a:cubicBezTo>
                  <a:lnTo>
                    <a:pt x="47" y="55"/>
                  </a:lnTo>
                  <a:close/>
                  <a:moveTo>
                    <a:pt x="146" y="50"/>
                  </a:moveTo>
                  <a:cubicBezTo>
                    <a:pt x="123" y="50"/>
                    <a:pt x="123" y="50"/>
                    <a:pt x="123" y="50"/>
                  </a:cubicBezTo>
                  <a:cubicBezTo>
                    <a:pt x="123" y="8"/>
                    <a:pt x="123" y="8"/>
                    <a:pt x="123" y="8"/>
                  </a:cubicBezTo>
                  <a:cubicBezTo>
                    <a:pt x="146" y="8"/>
                    <a:pt x="146" y="8"/>
                    <a:pt x="146" y="8"/>
                  </a:cubicBezTo>
                  <a:lnTo>
                    <a:pt x="146"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20" name="Line 184"/>
            <p:cNvSpPr>
              <a:spLocks noChangeShapeType="1"/>
            </p:cNvSpPr>
            <p:nvPr>
              <p:custDataLst>
                <p:tags r:id="rId120"/>
              </p:custDataLst>
            </p:nvPr>
          </p:nvSpPr>
          <p:spPr bwMode="auto">
            <a:xfrm>
              <a:off x="5128695" y="3233116"/>
              <a:ext cx="0" cy="0"/>
            </a:xfrm>
            <a:prstGeom prst="line">
              <a:avLst/>
            </a:prstGeom>
            <a:grpFill/>
            <a:ln w="69850" cap="flat">
              <a:solidFill>
                <a:srgbClr val="000000"/>
              </a:solidFill>
              <a:prstDash val="solid"/>
              <a:miter lim="800000"/>
              <a:headEnd/>
              <a:tailEnd/>
            </a:ln>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21" name="Line 185"/>
            <p:cNvSpPr>
              <a:spLocks noChangeShapeType="1"/>
            </p:cNvSpPr>
            <p:nvPr>
              <p:custDataLst>
                <p:tags r:id="rId121"/>
              </p:custDataLst>
            </p:nvPr>
          </p:nvSpPr>
          <p:spPr bwMode="auto">
            <a:xfrm>
              <a:off x="5009596" y="3111681"/>
              <a:ext cx="0" cy="0"/>
            </a:xfrm>
            <a:prstGeom prst="line">
              <a:avLst/>
            </a:prstGeom>
            <a:grpFill/>
            <a:ln w="69850" cap="flat">
              <a:solidFill>
                <a:srgbClr val="000000"/>
              </a:solidFill>
              <a:prstDash val="solid"/>
              <a:miter lim="800000"/>
              <a:headEnd/>
              <a:tailEnd/>
            </a:ln>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grpSp>
        <p:nvGrpSpPr>
          <p:cNvPr id="122" name="Group 121"/>
          <p:cNvGrpSpPr/>
          <p:nvPr/>
        </p:nvGrpSpPr>
        <p:grpSpPr>
          <a:xfrm>
            <a:off x="2336511" y="1322692"/>
            <a:ext cx="207677" cy="346131"/>
            <a:chOff x="3595688" y="4976813"/>
            <a:chExt cx="828675" cy="1381125"/>
          </a:xfrm>
          <a:solidFill>
            <a:schemeClr val="bg1"/>
          </a:solidFill>
        </p:grpSpPr>
        <p:sp>
          <p:nvSpPr>
            <p:cNvPr id="123" name="Freeform 85"/>
            <p:cNvSpPr>
              <a:spLocks noEditPoints="1"/>
            </p:cNvSpPr>
            <p:nvPr>
              <p:custDataLst>
                <p:tags r:id="rId115"/>
              </p:custDataLst>
            </p:nvPr>
          </p:nvSpPr>
          <p:spPr bwMode="auto">
            <a:xfrm>
              <a:off x="3595688" y="4976813"/>
              <a:ext cx="828675" cy="1381125"/>
            </a:xfrm>
            <a:custGeom>
              <a:avLst/>
              <a:gdLst>
                <a:gd name="T0" fmla="*/ 336 w 384"/>
                <a:gd name="T1" fmla="*/ 0 h 640"/>
                <a:gd name="T2" fmla="*/ 48 w 384"/>
                <a:gd name="T3" fmla="*/ 0 h 640"/>
                <a:gd name="T4" fmla="*/ 0 w 384"/>
                <a:gd name="T5" fmla="*/ 48 h 640"/>
                <a:gd name="T6" fmla="*/ 0 w 384"/>
                <a:gd name="T7" fmla="*/ 592 h 640"/>
                <a:gd name="T8" fmla="*/ 48 w 384"/>
                <a:gd name="T9" fmla="*/ 640 h 640"/>
                <a:gd name="T10" fmla="*/ 336 w 384"/>
                <a:gd name="T11" fmla="*/ 640 h 640"/>
                <a:gd name="T12" fmla="*/ 384 w 384"/>
                <a:gd name="T13" fmla="*/ 592 h 640"/>
                <a:gd name="T14" fmla="*/ 384 w 384"/>
                <a:gd name="T15" fmla="*/ 48 h 640"/>
                <a:gd name="T16" fmla="*/ 336 w 384"/>
                <a:gd name="T17" fmla="*/ 0 h 640"/>
                <a:gd name="T18" fmla="*/ 352 w 384"/>
                <a:gd name="T19" fmla="*/ 592 h 640"/>
                <a:gd name="T20" fmla="*/ 336 w 384"/>
                <a:gd name="T21" fmla="*/ 608 h 640"/>
                <a:gd name="T22" fmla="*/ 48 w 384"/>
                <a:gd name="T23" fmla="*/ 608 h 640"/>
                <a:gd name="T24" fmla="*/ 32 w 384"/>
                <a:gd name="T25" fmla="*/ 592 h 640"/>
                <a:gd name="T26" fmla="*/ 32 w 384"/>
                <a:gd name="T27" fmla="*/ 48 h 640"/>
                <a:gd name="T28" fmla="*/ 48 w 384"/>
                <a:gd name="T29" fmla="*/ 32 h 640"/>
                <a:gd name="T30" fmla="*/ 336 w 384"/>
                <a:gd name="T31" fmla="*/ 32 h 640"/>
                <a:gd name="T32" fmla="*/ 352 w 384"/>
                <a:gd name="T33" fmla="*/ 48 h 640"/>
                <a:gd name="T34" fmla="*/ 352 w 384"/>
                <a:gd name="T35" fmla="*/ 592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4" h="640">
                  <a:moveTo>
                    <a:pt x="336" y="0"/>
                  </a:moveTo>
                  <a:cubicBezTo>
                    <a:pt x="48" y="0"/>
                    <a:pt x="48" y="0"/>
                    <a:pt x="48" y="0"/>
                  </a:cubicBezTo>
                  <a:cubicBezTo>
                    <a:pt x="22" y="0"/>
                    <a:pt x="0" y="22"/>
                    <a:pt x="0" y="48"/>
                  </a:cubicBezTo>
                  <a:cubicBezTo>
                    <a:pt x="0" y="592"/>
                    <a:pt x="0" y="592"/>
                    <a:pt x="0" y="592"/>
                  </a:cubicBezTo>
                  <a:cubicBezTo>
                    <a:pt x="0" y="618"/>
                    <a:pt x="22" y="640"/>
                    <a:pt x="48" y="640"/>
                  </a:cubicBezTo>
                  <a:cubicBezTo>
                    <a:pt x="336" y="640"/>
                    <a:pt x="336" y="640"/>
                    <a:pt x="336" y="640"/>
                  </a:cubicBezTo>
                  <a:cubicBezTo>
                    <a:pt x="362" y="640"/>
                    <a:pt x="384" y="618"/>
                    <a:pt x="384" y="592"/>
                  </a:cubicBezTo>
                  <a:cubicBezTo>
                    <a:pt x="384" y="48"/>
                    <a:pt x="384" y="48"/>
                    <a:pt x="384" y="48"/>
                  </a:cubicBezTo>
                  <a:cubicBezTo>
                    <a:pt x="384" y="22"/>
                    <a:pt x="362" y="0"/>
                    <a:pt x="336" y="0"/>
                  </a:cubicBezTo>
                  <a:close/>
                  <a:moveTo>
                    <a:pt x="352" y="592"/>
                  </a:moveTo>
                  <a:cubicBezTo>
                    <a:pt x="352" y="601"/>
                    <a:pt x="345" y="608"/>
                    <a:pt x="336" y="608"/>
                  </a:cubicBezTo>
                  <a:cubicBezTo>
                    <a:pt x="48" y="608"/>
                    <a:pt x="48" y="608"/>
                    <a:pt x="48" y="608"/>
                  </a:cubicBezTo>
                  <a:cubicBezTo>
                    <a:pt x="39" y="608"/>
                    <a:pt x="32" y="601"/>
                    <a:pt x="32" y="592"/>
                  </a:cubicBezTo>
                  <a:cubicBezTo>
                    <a:pt x="32" y="48"/>
                    <a:pt x="32" y="48"/>
                    <a:pt x="32" y="48"/>
                  </a:cubicBezTo>
                  <a:cubicBezTo>
                    <a:pt x="32" y="39"/>
                    <a:pt x="39" y="32"/>
                    <a:pt x="48" y="32"/>
                  </a:cubicBezTo>
                  <a:cubicBezTo>
                    <a:pt x="336" y="32"/>
                    <a:pt x="336" y="32"/>
                    <a:pt x="336" y="32"/>
                  </a:cubicBezTo>
                  <a:cubicBezTo>
                    <a:pt x="345" y="32"/>
                    <a:pt x="352" y="39"/>
                    <a:pt x="352" y="48"/>
                  </a:cubicBezTo>
                  <a:lnTo>
                    <a:pt x="352" y="5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24" name="Oval 86"/>
            <p:cNvSpPr>
              <a:spLocks noChangeArrowheads="1"/>
            </p:cNvSpPr>
            <p:nvPr>
              <p:custDataLst>
                <p:tags r:id="rId116"/>
              </p:custDataLst>
            </p:nvPr>
          </p:nvSpPr>
          <p:spPr bwMode="auto">
            <a:xfrm>
              <a:off x="3941763" y="6081713"/>
              <a:ext cx="138113" cy="1381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25" name="Freeform 87"/>
            <p:cNvSpPr>
              <a:spLocks/>
            </p:cNvSpPr>
            <p:nvPr>
              <p:custDataLst>
                <p:tags r:id="rId117"/>
              </p:custDataLst>
            </p:nvPr>
          </p:nvSpPr>
          <p:spPr bwMode="auto">
            <a:xfrm>
              <a:off x="3906838" y="5114925"/>
              <a:ext cx="207963" cy="68262"/>
            </a:xfrm>
            <a:custGeom>
              <a:avLst/>
              <a:gdLst>
                <a:gd name="T0" fmla="*/ 80 w 96"/>
                <a:gd name="T1" fmla="*/ 0 h 32"/>
                <a:gd name="T2" fmla="*/ 16 w 96"/>
                <a:gd name="T3" fmla="*/ 0 h 32"/>
                <a:gd name="T4" fmla="*/ 0 w 96"/>
                <a:gd name="T5" fmla="*/ 16 h 32"/>
                <a:gd name="T6" fmla="*/ 16 w 96"/>
                <a:gd name="T7" fmla="*/ 32 h 32"/>
                <a:gd name="T8" fmla="*/ 80 w 96"/>
                <a:gd name="T9" fmla="*/ 32 h 32"/>
                <a:gd name="T10" fmla="*/ 96 w 96"/>
                <a:gd name="T11" fmla="*/ 16 h 32"/>
                <a:gd name="T12" fmla="*/ 80 w 96"/>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96" h="32">
                  <a:moveTo>
                    <a:pt x="80" y="0"/>
                  </a:moveTo>
                  <a:cubicBezTo>
                    <a:pt x="16" y="0"/>
                    <a:pt x="16" y="0"/>
                    <a:pt x="16" y="0"/>
                  </a:cubicBezTo>
                  <a:cubicBezTo>
                    <a:pt x="7" y="0"/>
                    <a:pt x="0" y="7"/>
                    <a:pt x="0" y="16"/>
                  </a:cubicBezTo>
                  <a:cubicBezTo>
                    <a:pt x="0" y="25"/>
                    <a:pt x="7" y="32"/>
                    <a:pt x="16" y="32"/>
                  </a:cubicBezTo>
                  <a:cubicBezTo>
                    <a:pt x="80" y="32"/>
                    <a:pt x="80" y="32"/>
                    <a:pt x="80" y="32"/>
                  </a:cubicBezTo>
                  <a:cubicBezTo>
                    <a:pt x="89" y="32"/>
                    <a:pt x="96" y="25"/>
                    <a:pt x="96" y="16"/>
                  </a:cubicBezTo>
                  <a:cubicBezTo>
                    <a:pt x="96" y="7"/>
                    <a:pt x="89" y="0"/>
                    <a:pt x="8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grpSp>
        <p:nvGrpSpPr>
          <p:cNvPr id="126" name="Group 125"/>
          <p:cNvGrpSpPr/>
          <p:nvPr/>
        </p:nvGrpSpPr>
        <p:grpSpPr>
          <a:xfrm rot="5400000">
            <a:off x="10044395" y="373122"/>
            <a:ext cx="332670" cy="232869"/>
            <a:chOff x="5203825" y="5467350"/>
            <a:chExt cx="1381125" cy="966787"/>
          </a:xfrm>
          <a:solidFill>
            <a:schemeClr val="bg1"/>
          </a:solidFill>
        </p:grpSpPr>
        <p:sp>
          <p:nvSpPr>
            <p:cNvPr id="127" name="Freeform 169"/>
            <p:cNvSpPr>
              <a:spLocks noEditPoints="1"/>
            </p:cNvSpPr>
            <p:nvPr>
              <p:custDataLst>
                <p:tags r:id="rId113"/>
              </p:custDataLst>
            </p:nvPr>
          </p:nvSpPr>
          <p:spPr bwMode="auto">
            <a:xfrm>
              <a:off x="5203825" y="5467350"/>
              <a:ext cx="1381125" cy="966787"/>
            </a:xfrm>
            <a:custGeom>
              <a:avLst/>
              <a:gdLst>
                <a:gd name="T0" fmla="*/ 576 w 640"/>
                <a:gd name="T1" fmla="*/ 0 h 448"/>
                <a:gd name="T2" fmla="*/ 64 w 640"/>
                <a:gd name="T3" fmla="*/ 0 h 448"/>
                <a:gd name="T4" fmla="*/ 0 w 640"/>
                <a:gd name="T5" fmla="*/ 64 h 448"/>
                <a:gd name="T6" fmla="*/ 0 w 640"/>
                <a:gd name="T7" fmla="*/ 384 h 448"/>
                <a:gd name="T8" fmla="*/ 64 w 640"/>
                <a:gd name="T9" fmla="*/ 448 h 448"/>
                <a:gd name="T10" fmla="*/ 576 w 640"/>
                <a:gd name="T11" fmla="*/ 448 h 448"/>
                <a:gd name="T12" fmla="*/ 640 w 640"/>
                <a:gd name="T13" fmla="*/ 384 h 448"/>
                <a:gd name="T14" fmla="*/ 640 w 640"/>
                <a:gd name="T15" fmla="*/ 64 h 448"/>
                <a:gd name="T16" fmla="*/ 576 w 640"/>
                <a:gd name="T17" fmla="*/ 0 h 448"/>
                <a:gd name="T18" fmla="*/ 608 w 640"/>
                <a:gd name="T19" fmla="*/ 384 h 448"/>
                <a:gd name="T20" fmla="*/ 576 w 640"/>
                <a:gd name="T21" fmla="*/ 416 h 448"/>
                <a:gd name="T22" fmla="*/ 64 w 640"/>
                <a:gd name="T23" fmla="*/ 416 h 448"/>
                <a:gd name="T24" fmla="*/ 32 w 640"/>
                <a:gd name="T25" fmla="*/ 384 h 448"/>
                <a:gd name="T26" fmla="*/ 32 w 640"/>
                <a:gd name="T27" fmla="*/ 64 h 448"/>
                <a:gd name="T28" fmla="*/ 64 w 640"/>
                <a:gd name="T29" fmla="*/ 32 h 448"/>
                <a:gd name="T30" fmla="*/ 576 w 640"/>
                <a:gd name="T31" fmla="*/ 32 h 448"/>
                <a:gd name="T32" fmla="*/ 608 w 640"/>
                <a:gd name="T33" fmla="*/ 64 h 448"/>
                <a:gd name="T34" fmla="*/ 608 w 640"/>
                <a:gd name="T35" fmla="*/ 384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0" h="448">
                  <a:moveTo>
                    <a:pt x="576" y="0"/>
                  </a:moveTo>
                  <a:cubicBezTo>
                    <a:pt x="64" y="0"/>
                    <a:pt x="64" y="0"/>
                    <a:pt x="64" y="0"/>
                  </a:cubicBezTo>
                  <a:cubicBezTo>
                    <a:pt x="29" y="0"/>
                    <a:pt x="0" y="29"/>
                    <a:pt x="0" y="64"/>
                  </a:cubicBezTo>
                  <a:cubicBezTo>
                    <a:pt x="0" y="384"/>
                    <a:pt x="0" y="384"/>
                    <a:pt x="0" y="384"/>
                  </a:cubicBezTo>
                  <a:cubicBezTo>
                    <a:pt x="0" y="419"/>
                    <a:pt x="29" y="448"/>
                    <a:pt x="64" y="448"/>
                  </a:cubicBezTo>
                  <a:cubicBezTo>
                    <a:pt x="576" y="448"/>
                    <a:pt x="576" y="448"/>
                    <a:pt x="576" y="448"/>
                  </a:cubicBezTo>
                  <a:cubicBezTo>
                    <a:pt x="612" y="448"/>
                    <a:pt x="640" y="419"/>
                    <a:pt x="640" y="384"/>
                  </a:cubicBezTo>
                  <a:cubicBezTo>
                    <a:pt x="640" y="64"/>
                    <a:pt x="640" y="64"/>
                    <a:pt x="640" y="64"/>
                  </a:cubicBezTo>
                  <a:cubicBezTo>
                    <a:pt x="640" y="29"/>
                    <a:pt x="612" y="0"/>
                    <a:pt x="576" y="0"/>
                  </a:cubicBezTo>
                  <a:close/>
                  <a:moveTo>
                    <a:pt x="608" y="384"/>
                  </a:moveTo>
                  <a:cubicBezTo>
                    <a:pt x="608" y="402"/>
                    <a:pt x="594" y="416"/>
                    <a:pt x="576" y="416"/>
                  </a:cubicBezTo>
                  <a:cubicBezTo>
                    <a:pt x="64" y="416"/>
                    <a:pt x="64" y="416"/>
                    <a:pt x="64" y="416"/>
                  </a:cubicBezTo>
                  <a:cubicBezTo>
                    <a:pt x="47" y="416"/>
                    <a:pt x="32" y="402"/>
                    <a:pt x="32" y="384"/>
                  </a:cubicBezTo>
                  <a:cubicBezTo>
                    <a:pt x="32" y="64"/>
                    <a:pt x="32" y="64"/>
                    <a:pt x="32" y="64"/>
                  </a:cubicBezTo>
                  <a:cubicBezTo>
                    <a:pt x="32" y="46"/>
                    <a:pt x="47" y="32"/>
                    <a:pt x="64" y="32"/>
                  </a:cubicBezTo>
                  <a:cubicBezTo>
                    <a:pt x="576" y="32"/>
                    <a:pt x="576" y="32"/>
                    <a:pt x="576" y="32"/>
                  </a:cubicBezTo>
                  <a:cubicBezTo>
                    <a:pt x="594" y="32"/>
                    <a:pt x="608" y="46"/>
                    <a:pt x="608" y="64"/>
                  </a:cubicBezTo>
                  <a:lnTo>
                    <a:pt x="608" y="3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28" name="Oval 170"/>
            <p:cNvSpPr>
              <a:spLocks noChangeArrowheads="1"/>
            </p:cNvSpPr>
            <p:nvPr>
              <p:custDataLst>
                <p:tags r:id="rId114"/>
              </p:custDataLst>
            </p:nvPr>
          </p:nvSpPr>
          <p:spPr bwMode="auto">
            <a:xfrm>
              <a:off x="6376988" y="5916613"/>
              <a:ext cx="69850" cy="6826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grpSp>
        <p:nvGrpSpPr>
          <p:cNvPr id="129" name="Group 128"/>
          <p:cNvGrpSpPr/>
          <p:nvPr/>
        </p:nvGrpSpPr>
        <p:grpSpPr>
          <a:xfrm>
            <a:off x="6875060" y="4924884"/>
            <a:ext cx="361312" cy="289465"/>
            <a:chOff x="3314700" y="1863726"/>
            <a:chExt cx="1381125" cy="1106488"/>
          </a:xfrm>
          <a:solidFill>
            <a:schemeClr val="bg1"/>
          </a:solidFill>
        </p:grpSpPr>
        <p:sp>
          <p:nvSpPr>
            <p:cNvPr id="130" name="Freeform 22"/>
            <p:cNvSpPr>
              <a:spLocks noEditPoints="1"/>
            </p:cNvSpPr>
            <p:nvPr>
              <p:custDataLst>
                <p:tags r:id="rId110"/>
              </p:custDataLst>
            </p:nvPr>
          </p:nvSpPr>
          <p:spPr bwMode="auto">
            <a:xfrm>
              <a:off x="3522663" y="2417763"/>
              <a:ext cx="336550" cy="206375"/>
            </a:xfrm>
            <a:custGeom>
              <a:avLst/>
              <a:gdLst>
                <a:gd name="T0" fmla="*/ 112 w 156"/>
                <a:gd name="T1" fmla="*/ 96 h 96"/>
                <a:gd name="T2" fmla="*/ 44 w 156"/>
                <a:gd name="T3" fmla="*/ 96 h 96"/>
                <a:gd name="T4" fmla="*/ 0 w 156"/>
                <a:gd name="T5" fmla="*/ 52 h 96"/>
                <a:gd name="T6" fmla="*/ 0 w 156"/>
                <a:gd name="T7" fmla="*/ 44 h 96"/>
                <a:gd name="T8" fmla="*/ 44 w 156"/>
                <a:gd name="T9" fmla="*/ 0 h 96"/>
                <a:gd name="T10" fmla="*/ 46 w 156"/>
                <a:gd name="T11" fmla="*/ 0 h 96"/>
                <a:gd name="T12" fmla="*/ 114 w 156"/>
                <a:gd name="T13" fmla="*/ 8 h 96"/>
                <a:gd name="T14" fmla="*/ 156 w 156"/>
                <a:gd name="T15" fmla="*/ 52 h 96"/>
                <a:gd name="T16" fmla="*/ 112 w 156"/>
                <a:gd name="T17" fmla="*/ 96 h 96"/>
                <a:gd name="T18" fmla="*/ 44 w 156"/>
                <a:gd name="T19" fmla="*/ 32 h 96"/>
                <a:gd name="T20" fmla="*/ 32 w 156"/>
                <a:gd name="T21" fmla="*/ 44 h 96"/>
                <a:gd name="T22" fmla="*/ 32 w 156"/>
                <a:gd name="T23" fmla="*/ 52 h 96"/>
                <a:gd name="T24" fmla="*/ 44 w 156"/>
                <a:gd name="T25" fmla="*/ 64 h 96"/>
                <a:gd name="T26" fmla="*/ 112 w 156"/>
                <a:gd name="T27" fmla="*/ 64 h 96"/>
                <a:gd name="T28" fmla="*/ 124 w 156"/>
                <a:gd name="T29" fmla="*/ 52 h 96"/>
                <a:gd name="T30" fmla="*/ 111 w 156"/>
                <a:gd name="T31" fmla="*/ 40 h 96"/>
                <a:gd name="T32" fmla="*/ 44 w 156"/>
                <a:gd name="T33" fmla="*/ 3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96">
                  <a:moveTo>
                    <a:pt x="112" y="96"/>
                  </a:moveTo>
                  <a:cubicBezTo>
                    <a:pt x="44" y="96"/>
                    <a:pt x="44" y="96"/>
                    <a:pt x="44" y="96"/>
                  </a:cubicBezTo>
                  <a:cubicBezTo>
                    <a:pt x="20" y="96"/>
                    <a:pt x="0" y="76"/>
                    <a:pt x="0" y="52"/>
                  </a:cubicBezTo>
                  <a:cubicBezTo>
                    <a:pt x="0" y="44"/>
                    <a:pt x="0" y="44"/>
                    <a:pt x="0" y="44"/>
                  </a:cubicBezTo>
                  <a:cubicBezTo>
                    <a:pt x="0" y="20"/>
                    <a:pt x="20" y="0"/>
                    <a:pt x="44" y="0"/>
                  </a:cubicBezTo>
                  <a:cubicBezTo>
                    <a:pt x="46" y="0"/>
                    <a:pt x="46" y="0"/>
                    <a:pt x="46" y="0"/>
                  </a:cubicBezTo>
                  <a:cubicBezTo>
                    <a:pt x="46" y="0"/>
                    <a:pt x="96" y="6"/>
                    <a:pt x="114" y="8"/>
                  </a:cubicBezTo>
                  <a:cubicBezTo>
                    <a:pt x="140" y="11"/>
                    <a:pt x="156" y="28"/>
                    <a:pt x="156" y="52"/>
                  </a:cubicBezTo>
                  <a:cubicBezTo>
                    <a:pt x="156" y="76"/>
                    <a:pt x="137" y="96"/>
                    <a:pt x="112" y="96"/>
                  </a:cubicBezTo>
                  <a:close/>
                  <a:moveTo>
                    <a:pt x="44" y="32"/>
                  </a:moveTo>
                  <a:cubicBezTo>
                    <a:pt x="37" y="32"/>
                    <a:pt x="32" y="38"/>
                    <a:pt x="32" y="44"/>
                  </a:cubicBezTo>
                  <a:cubicBezTo>
                    <a:pt x="32" y="52"/>
                    <a:pt x="32" y="52"/>
                    <a:pt x="32" y="52"/>
                  </a:cubicBezTo>
                  <a:cubicBezTo>
                    <a:pt x="32" y="59"/>
                    <a:pt x="38" y="64"/>
                    <a:pt x="44" y="64"/>
                  </a:cubicBezTo>
                  <a:cubicBezTo>
                    <a:pt x="112" y="64"/>
                    <a:pt x="112" y="64"/>
                    <a:pt x="112" y="64"/>
                  </a:cubicBezTo>
                  <a:cubicBezTo>
                    <a:pt x="119" y="64"/>
                    <a:pt x="124" y="59"/>
                    <a:pt x="124" y="52"/>
                  </a:cubicBezTo>
                  <a:cubicBezTo>
                    <a:pt x="124" y="48"/>
                    <a:pt x="124" y="42"/>
                    <a:pt x="111" y="40"/>
                  </a:cubicBezTo>
                  <a:cubicBezTo>
                    <a:pt x="94" y="38"/>
                    <a:pt x="51" y="33"/>
                    <a:pt x="44"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31" name="Freeform 23"/>
            <p:cNvSpPr>
              <a:spLocks noEditPoints="1"/>
            </p:cNvSpPr>
            <p:nvPr>
              <p:custDataLst>
                <p:tags r:id="rId111"/>
              </p:custDataLst>
            </p:nvPr>
          </p:nvSpPr>
          <p:spPr bwMode="auto">
            <a:xfrm>
              <a:off x="3314700" y="1863726"/>
              <a:ext cx="1381125" cy="1106488"/>
            </a:xfrm>
            <a:custGeom>
              <a:avLst/>
              <a:gdLst>
                <a:gd name="T0" fmla="*/ 584 w 640"/>
                <a:gd name="T1" fmla="*/ 513 h 513"/>
                <a:gd name="T2" fmla="*/ 515 w 640"/>
                <a:gd name="T3" fmla="*/ 513 h 513"/>
                <a:gd name="T4" fmla="*/ 514 w 640"/>
                <a:gd name="T5" fmla="*/ 513 h 513"/>
                <a:gd name="T6" fmla="*/ 477 w 640"/>
                <a:gd name="T7" fmla="*/ 433 h 513"/>
                <a:gd name="T8" fmla="*/ 164 w 640"/>
                <a:gd name="T9" fmla="*/ 433 h 513"/>
                <a:gd name="T10" fmla="*/ 127 w 640"/>
                <a:gd name="T11" fmla="*/ 513 h 513"/>
                <a:gd name="T12" fmla="*/ 126 w 640"/>
                <a:gd name="T13" fmla="*/ 513 h 513"/>
                <a:gd name="T14" fmla="*/ 56 w 640"/>
                <a:gd name="T15" fmla="*/ 513 h 513"/>
                <a:gd name="T16" fmla="*/ 16 w 640"/>
                <a:gd name="T17" fmla="*/ 417 h 513"/>
                <a:gd name="T18" fmla="*/ 16 w 640"/>
                <a:gd name="T19" fmla="*/ 305 h 513"/>
                <a:gd name="T20" fmla="*/ 36 w 640"/>
                <a:gd name="T21" fmla="*/ 240 h 513"/>
                <a:gd name="T22" fmla="*/ 0 w 640"/>
                <a:gd name="T23" fmla="*/ 193 h 513"/>
                <a:gd name="T24" fmla="*/ 42 w 640"/>
                <a:gd name="T25" fmla="*/ 145 h 513"/>
                <a:gd name="T26" fmla="*/ 44 w 640"/>
                <a:gd name="T27" fmla="*/ 145 h 513"/>
                <a:gd name="T28" fmla="*/ 101 w 640"/>
                <a:gd name="T29" fmla="*/ 145 h 513"/>
                <a:gd name="T30" fmla="*/ 148 w 640"/>
                <a:gd name="T31" fmla="*/ 56 h 513"/>
                <a:gd name="T32" fmla="*/ 252 w 640"/>
                <a:gd name="T33" fmla="*/ 6 h 513"/>
                <a:gd name="T34" fmla="*/ 320 w 640"/>
                <a:gd name="T35" fmla="*/ 1 h 513"/>
                <a:gd name="T36" fmla="*/ 390 w 640"/>
                <a:gd name="T37" fmla="*/ 6 h 513"/>
                <a:gd name="T38" fmla="*/ 493 w 640"/>
                <a:gd name="T39" fmla="*/ 56 h 513"/>
                <a:gd name="T40" fmla="*/ 540 w 640"/>
                <a:gd name="T41" fmla="*/ 145 h 513"/>
                <a:gd name="T42" fmla="*/ 599 w 640"/>
                <a:gd name="T43" fmla="*/ 145 h 513"/>
                <a:gd name="T44" fmla="*/ 640 w 640"/>
                <a:gd name="T45" fmla="*/ 193 h 513"/>
                <a:gd name="T46" fmla="*/ 605 w 640"/>
                <a:gd name="T47" fmla="*/ 240 h 513"/>
                <a:gd name="T48" fmla="*/ 624 w 640"/>
                <a:gd name="T49" fmla="*/ 305 h 513"/>
                <a:gd name="T50" fmla="*/ 624 w 640"/>
                <a:gd name="T51" fmla="*/ 417 h 513"/>
                <a:gd name="T52" fmla="*/ 584 w 640"/>
                <a:gd name="T53" fmla="*/ 513 h 513"/>
                <a:gd name="T54" fmla="*/ 521 w 640"/>
                <a:gd name="T55" fmla="*/ 481 h 513"/>
                <a:gd name="T56" fmla="*/ 582 w 640"/>
                <a:gd name="T57" fmla="*/ 481 h 513"/>
                <a:gd name="T58" fmla="*/ 592 w 640"/>
                <a:gd name="T59" fmla="*/ 417 h 513"/>
                <a:gd name="T60" fmla="*/ 592 w 640"/>
                <a:gd name="T61" fmla="*/ 305 h 513"/>
                <a:gd name="T62" fmla="*/ 564 w 640"/>
                <a:gd name="T63" fmla="*/ 235 h 513"/>
                <a:gd name="T64" fmla="*/ 543 w 640"/>
                <a:gd name="T65" fmla="*/ 209 h 513"/>
                <a:gd name="T66" fmla="*/ 592 w 640"/>
                <a:gd name="T67" fmla="*/ 209 h 513"/>
                <a:gd name="T68" fmla="*/ 608 w 640"/>
                <a:gd name="T69" fmla="*/ 193 h 513"/>
                <a:gd name="T70" fmla="*/ 595 w 640"/>
                <a:gd name="T71" fmla="*/ 177 h 513"/>
                <a:gd name="T72" fmla="*/ 517 w 640"/>
                <a:gd name="T73" fmla="*/ 177 h 513"/>
                <a:gd name="T74" fmla="*/ 513 w 640"/>
                <a:gd name="T75" fmla="*/ 166 h 513"/>
                <a:gd name="T76" fmla="*/ 468 w 640"/>
                <a:gd name="T77" fmla="*/ 75 h 513"/>
                <a:gd name="T78" fmla="*/ 467 w 640"/>
                <a:gd name="T79" fmla="*/ 74 h 513"/>
                <a:gd name="T80" fmla="*/ 321 w 640"/>
                <a:gd name="T81" fmla="*/ 33 h 513"/>
                <a:gd name="T82" fmla="*/ 321 w 640"/>
                <a:gd name="T83" fmla="*/ 33 h 513"/>
                <a:gd name="T84" fmla="*/ 320 w 640"/>
                <a:gd name="T85" fmla="*/ 33 h 513"/>
                <a:gd name="T86" fmla="*/ 174 w 640"/>
                <a:gd name="T87" fmla="*/ 74 h 513"/>
                <a:gd name="T88" fmla="*/ 173 w 640"/>
                <a:gd name="T89" fmla="*/ 75 h 513"/>
                <a:gd name="T90" fmla="*/ 128 w 640"/>
                <a:gd name="T91" fmla="*/ 166 h 513"/>
                <a:gd name="T92" fmla="*/ 124 w 640"/>
                <a:gd name="T93" fmla="*/ 177 h 513"/>
                <a:gd name="T94" fmla="*/ 46 w 640"/>
                <a:gd name="T95" fmla="*/ 177 h 513"/>
                <a:gd name="T96" fmla="*/ 32 w 640"/>
                <a:gd name="T97" fmla="*/ 193 h 513"/>
                <a:gd name="T98" fmla="*/ 48 w 640"/>
                <a:gd name="T99" fmla="*/ 209 h 513"/>
                <a:gd name="T100" fmla="*/ 98 w 640"/>
                <a:gd name="T101" fmla="*/ 209 h 513"/>
                <a:gd name="T102" fmla="*/ 77 w 640"/>
                <a:gd name="T103" fmla="*/ 235 h 513"/>
                <a:gd name="T104" fmla="*/ 48 w 640"/>
                <a:gd name="T105" fmla="*/ 305 h 513"/>
                <a:gd name="T106" fmla="*/ 48 w 640"/>
                <a:gd name="T107" fmla="*/ 417 h 513"/>
                <a:gd name="T108" fmla="*/ 59 w 640"/>
                <a:gd name="T109" fmla="*/ 481 h 513"/>
                <a:gd name="T110" fmla="*/ 120 w 640"/>
                <a:gd name="T111" fmla="*/ 481 h 513"/>
                <a:gd name="T112" fmla="*/ 132 w 640"/>
                <a:gd name="T113" fmla="*/ 417 h 513"/>
                <a:gd name="T114" fmla="*/ 132 w 640"/>
                <a:gd name="T115" fmla="*/ 401 h 513"/>
                <a:gd name="T116" fmla="*/ 508 w 640"/>
                <a:gd name="T117" fmla="*/ 401 h 513"/>
                <a:gd name="T118" fmla="*/ 508 w 640"/>
                <a:gd name="T119" fmla="*/ 417 h 513"/>
                <a:gd name="T120" fmla="*/ 521 w 640"/>
                <a:gd name="T121" fmla="*/ 481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0" h="513">
                  <a:moveTo>
                    <a:pt x="584" y="513"/>
                  </a:moveTo>
                  <a:cubicBezTo>
                    <a:pt x="515" y="513"/>
                    <a:pt x="515" y="513"/>
                    <a:pt x="515" y="513"/>
                  </a:cubicBezTo>
                  <a:cubicBezTo>
                    <a:pt x="514" y="513"/>
                    <a:pt x="514" y="513"/>
                    <a:pt x="514" y="513"/>
                  </a:cubicBezTo>
                  <a:cubicBezTo>
                    <a:pt x="506" y="511"/>
                    <a:pt x="480" y="502"/>
                    <a:pt x="477" y="433"/>
                  </a:cubicBezTo>
                  <a:cubicBezTo>
                    <a:pt x="164" y="433"/>
                    <a:pt x="164" y="433"/>
                    <a:pt x="164" y="433"/>
                  </a:cubicBezTo>
                  <a:cubicBezTo>
                    <a:pt x="162" y="462"/>
                    <a:pt x="155" y="508"/>
                    <a:pt x="127" y="513"/>
                  </a:cubicBezTo>
                  <a:cubicBezTo>
                    <a:pt x="126" y="513"/>
                    <a:pt x="126" y="513"/>
                    <a:pt x="126" y="513"/>
                  </a:cubicBezTo>
                  <a:cubicBezTo>
                    <a:pt x="56" y="513"/>
                    <a:pt x="56" y="513"/>
                    <a:pt x="56" y="513"/>
                  </a:cubicBezTo>
                  <a:cubicBezTo>
                    <a:pt x="20" y="513"/>
                    <a:pt x="16" y="446"/>
                    <a:pt x="16" y="417"/>
                  </a:cubicBezTo>
                  <a:cubicBezTo>
                    <a:pt x="16" y="305"/>
                    <a:pt x="16" y="305"/>
                    <a:pt x="16" y="305"/>
                  </a:cubicBezTo>
                  <a:cubicBezTo>
                    <a:pt x="16" y="281"/>
                    <a:pt x="27" y="257"/>
                    <a:pt x="36" y="240"/>
                  </a:cubicBezTo>
                  <a:cubicBezTo>
                    <a:pt x="14" y="234"/>
                    <a:pt x="0" y="213"/>
                    <a:pt x="0" y="193"/>
                  </a:cubicBezTo>
                  <a:cubicBezTo>
                    <a:pt x="0" y="160"/>
                    <a:pt x="28" y="147"/>
                    <a:pt x="42" y="145"/>
                  </a:cubicBezTo>
                  <a:cubicBezTo>
                    <a:pt x="44" y="145"/>
                    <a:pt x="44" y="145"/>
                    <a:pt x="44" y="145"/>
                  </a:cubicBezTo>
                  <a:cubicBezTo>
                    <a:pt x="101" y="145"/>
                    <a:pt x="101" y="145"/>
                    <a:pt x="101" y="145"/>
                  </a:cubicBezTo>
                  <a:cubicBezTo>
                    <a:pt x="109" y="125"/>
                    <a:pt x="126" y="84"/>
                    <a:pt x="148" y="56"/>
                  </a:cubicBezTo>
                  <a:cubicBezTo>
                    <a:pt x="165" y="30"/>
                    <a:pt x="200" y="14"/>
                    <a:pt x="252" y="6"/>
                  </a:cubicBezTo>
                  <a:cubicBezTo>
                    <a:pt x="286" y="0"/>
                    <a:pt x="316" y="1"/>
                    <a:pt x="320" y="1"/>
                  </a:cubicBezTo>
                  <a:cubicBezTo>
                    <a:pt x="325" y="1"/>
                    <a:pt x="355" y="0"/>
                    <a:pt x="390" y="6"/>
                  </a:cubicBezTo>
                  <a:cubicBezTo>
                    <a:pt x="441" y="14"/>
                    <a:pt x="476" y="30"/>
                    <a:pt x="493" y="56"/>
                  </a:cubicBezTo>
                  <a:cubicBezTo>
                    <a:pt x="515" y="84"/>
                    <a:pt x="532" y="125"/>
                    <a:pt x="540" y="145"/>
                  </a:cubicBezTo>
                  <a:cubicBezTo>
                    <a:pt x="599" y="145"/>
                    <a:pt x="599" y="145"/>
                    <a:pt x="599" y="145"/>
                  </a:cubicBezTo>
                  <a:cubicBezTo>
                    <a:pt x="613" y="147"/>
                    <a:pt x="640" y="160"/>
                    <a:pt x="640" y="193"/>
                  </a:cubicBezTo>
                  <a:cubicBezTo>
                    <a:pt x="640" y="213"/>
                    <a:pt x="627" y="234"/>
                    <a:pt x="605" y="240"/>
                  </a:cubicBezTo>
                  <a:cubicBezTo>
                    <a:pt x="614" y="257"/>
                    <a:pt x="624" y="281"/>
                    <a:pt x="624" y="305"/>
                  </a:cubicBezTo>
                  <a:cubicBezTo>
                    <a:pt x="624" y="417"/>
                    <a:pt x="624" y="417"/>
                    <a:pt x="624" y="417"/>
                  </a:cubicBezTo>
                  <a:cubicBezTo>
                    <a:pt x="624" y="446"/>
                    <a:pt x="621" y="513"/>
                    <a:pt x="584" y="513"/>
                  </a:cubicBezTo>
                  <a:close/>
                  <a:moveTo>
                    <a:pt x="521" y="481"/>
                  </a:moveTo>
                  <a:cubicBezTo>
                    <a:pt x="582" y="481"/>
                    <a:pt x="582" y="481"/>
                    <a:pt x="582" y="481"/>
                  </a:cubicBezTo>
                  <a:cubicBezTo>
                    <a:pt x="586" y="475"/>
                    <a:pt x="592" y="453"/>
                    <a:pt x="592" y="417"/>
                  </a:cubicBezTo>
                  <a:cubicBezTo>
                    <a:pt x="592" y="305"/>
                    <a:pt x="592" y="305"/>
                    <a:pt x="592" y="305"/>
                  </a:cubicBezTo>
                  <a:cubicBezTo>
                    <a:pt x="592" y="277"/>
                    <a:pt x="572" y="245"/>
                    <a:pt x="564" y="235"/>
                  </a:cubicBezTo>
                  <a:cubicBezTo>
                    <a:pt x="543" y="209"/>
                    <a:pt x="543" y="209"/>
                    <a:pt x="543" y="209"/>
                  </a:cubicBezTo>
                  <a:cubicBezTo>
                    <a:pt x="592" y="209"/>
                    <a:pt x="592" y="209"/>
                    <a:pt x="592" y="209"/>
                  </a:cubicBezTo>
                  <a:cubicBezTo>
                    <a:pt x="604" y="209"/>
                    <a:pt x="608" y="199"/>
                    <a:pt x="608" y="193"/>
                  </a:cubicBezTo>
                  <a:cubicBezTo>
                    <a:pt x="608" y="182"/>
                    <a:pt x="600" y="178"/>
                    <a:pt x="595" y="177"/>
                  </a:cubicBezTo>
                  <a:cubicBezTo>
                    <a:pt x="517" y="177"/>
                    <a:pt x="517" y="177"/>
                    <a:pt x="517" y="177"/>
                  </a:cubicBezTo>
                  <a:cubicBezTo>
                    <a:pt x="513" y="166"/>
                    <a:pt x="513" y="166"/>
                    <a:pt x="513" y="166"/>
                  </a:cubicBezTo>
                  <a:cubicBezTo>
                    <a:pt x="513" y="166"/>
                    <a:pt x="494" y="108"/>
                    <a:pt x="468" y="75"/>
                  </a:cubicBezTo>
                  <a:cubicBezTo>
                    <a:pt x="467" y="74"/>
                    <a:pt x="467" y="74"/>
                    <a:pt x="467" y="74"/>
                  </a:cubicBezTo>
                  <a:cubicBezTo>
                    <a:pt x="442" y="37"/>
                    <a:pt x="353" y="32"/>
                    <a:pt x="321" y="33"/>
                  </a:cubicBezTo>
                  <a:cubicBezTo>
                    <a:pt x="321" y="33"/>
                    <a:pt x="321" y="33"/>
                    <a:pt x="321" y="33"/>
                  </a:cubicBezTo>
                  <a:cubicBezTo>
                    <a:pt x="320" y="33"/>
                    <a:pt x="320" y="33"/>
                    <a:pt x="320" y="33"/>
                  </a:cubicBezTo>
                  <a:cubicBezTo>
                    <a:pt x="288" y="32"/>
                    <a:pt x="199" y="37"/>
                    <a:pt x="174" y="74"/>
                  </a:cubicBezTo>
                  <a:cubicBezTo>
                    <a:pt x="173" y="75"/>
                    <a:pt x="173" y="75"/>
                    <a:pt x="173" y="75"/>
                  </a:cubicBezTo>
                  <a:cubicBezTo>
                    <a:pt x="147" y="108"/>
                    <a:pt x="128" y="166"/>
                    <a:pt x="128" y="166"/>
                  </a:cubicBezTo>
                  <a:cubicBezTo>
                    <a:pt x="124" y="177"/>
                    <a:pt x="124" y="177"/>
                    <a:pt x="124" y="177"/>
                  </a:cubicBezTo>
                  <a:cubicBezTo>
                    <a:pt x="46" y="177"/>
                    <a:pt x="46" y="177"/>
                    <a:pt x="46" y="177"/>
                  </a:cubicBezTo>
                  <a:cubicBezTo>
                    <a:pt x="41" y="178"/>
                    <a:pt x="32" y="181"/>
                    <a:pt x="32" y="193"/>
                  </a:cubicBezTo>
                  <a:cubicBezTo>
                    <a:pt x="32" y="199"/>
                    <a:pt x="37" y="209"/>
                    <a:pt x="48" y="209"/>
                  </a:cubicBezTo>
                  <a:cubicBezTo>
                    <a:pt x="98" y="209"/>
                    <a:pt x="98" y="209"/>
                    <a:pt x="98" y="209"/>
                  </a:cubicBezTo>
                  <a:cubicBezTo>
                    <a:pt x="77" y="235"/>
                    <a:pt x="77" y="235"/>
                    <a:pt x="77" y="235"/>
                  </a:cubicBezTo>
                  <a:cubicBezTo>
                    <a:pt x="77" y="235"/>
                    <a:pt x="48" y="271"/>
                    <a:pt x="48" y="305"/>
                  </a:cubicBezTo>
                  <a:cubicBezTo>
                    <a:pt x="48" y="417"/>
                    <a:pt x="48" y="417"/>
                    <a:pt x="48" y="417"/>
                  </a:cubicBezTo>
                  <a:cubicBezTo>
                    <a:pt x="48" y="453"/>
                    <a:pt x="55" y="475"/>
                    <a:pt x="59" y="481"/>
                  </a:cubicBezTo>
                  <a:cubicBezTo>
                    <a:pt x="120" y="481"/>
                    <a:pt x="120" y="481"/>
                    <a:pt x="120" y="481"/>
                  </a:cubicBezTo>
                  <a:cubicBezTo>
                    <a:pt x="123" y="477"/>
                    <a:pt x="132" y="463"/>
                    <a:pt x="132" y="417"/>
                  </a:cubicBezTo>
                  <a:cubicBezTo>
                    <a:pt x="132" y="401"/>
                    <a:pt x="132" y="401"/>
                    <a:pt x="132" y="401"/>
                  </a:cubicBezTo>
                  <a:cubicBezTo>
                    <a:pt x="508" y="401"/>
                    <a:pt x="508" y="401"/>
                    <a:pt x="508" y="401"/>
                  </a:cubicBezTo>
                  <a:cubicBezTo>
                    <a:pt x="508" y="417"/>
                    <a:pt x="508" y="417"/>
                    <a:pt x="508" y="417"/>
                  </a:cubicBezTo>
                  <a:cubicBezTo>
                    <a:pt x="508" y="463"/>
                    <a:pt x="518" y="477"/>
                    <a:pt x="521" y="4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32" name="Freeform 24"/>
            <p:cNvSpPr>
              <a:spLocks noEditPoints="1"/>
            </p:cNvSpPr>
            <p:nvPr>
              <p:custDataLst>
                <p:tags r:id="rId112"/>
              </p:custDataLst>
            </p:nvPr>
          </p:nvSpPr>
          <p:spPr bwMode="auto">
            <a:xfrm>
              <a:off x="4152900" y="2417763"/>
              <a:ext cx="336550" cy="206375"/>
            </a:xfrm>
            <a:custGeom>
              <a:avLst/>
              <a:gdLst>
                <a:gd name="T0" fmla="*/ 112 w 156"/>
                <a:gd name="T1" fmla="*/ 96 h 96"/>
                <a:gd name="T2" fmla="*/ 44 w 156"/>
                <a:gd name="T3" fmla="*/ 96 h 96"/>
                <a:gd name="T4" fmla="*/ 0 w 156"/>
                <a:gd name="T5" fmla="*/ 52 h 96"/>
                <a:gd name="T6" fmla="*/ 43 w 156"/>
                <a:gd name="T7" fmla="*/ 8 h 96"/>
                <a:gd name="T8" fmla="*/ 111 w 156"/>
                <a:gd name="T9" fmla="*/ 0 h 96"/>
                <a:gd name="T10" fmla="*/ 112 w 156"/>
                <a:gd name="T11" fmla="*/ 0 h 96"/>
                <a:gd name="T12" fmla="*/ 156 w 156"/>
                <a:gd name="T13" fmla="*/ 44 h 96"/>
                <a:gd name="T14" fmla="*/ 156 w 156"/>
                <a:gd name="T15" fmla="*/ 52 h 96"/>
                <a:gd name="T16" fmla="*/ 112 w 156"/>
                <a:gd name="T17" fmla="*/ 96 h 96"/>
                <a:gd name="T18" fmla="*/ 113 w 156"/>
                <a:gd name="T19" fmla="*/ 32 h 96"/>
                <a:gd name="T20" fmla="*/ 46 w 156"/>
                <a:gd name="T21" fmla="*/ 40 h 96"/>
                <a:gd name="T22" fmla="*/ 32 w 156"/>
                <a:gd name="T23" fmla="*/ 52 h 96"/>
                <a:gd name="T24" fmla="*/ 44 w 156"/>
                <a:gd name="T25" fmla="*/ 64 h 96"/>
                <a:gd name="T26" fmla="*/ 112 w 156"/>
                <a:gd name="T27" fmla="*/ 64 h 96"/>
                <a:gd name="T28" fmla="*/ 124 w 156"/>
                <a:gd name="T29" fmla="*/ 52 h 96"/>
                <a:gd name="T30" fmla="*/ 124 w 156"/>
                <a:gd name="T31" fmla="*/ 44 h 96"/>
                <a:gd name="T32" fmla="*/ 113 w 156"/>
                <a:gd name="T33" fmla="*/ 3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96">
                  <a:moveTo>
                    <a:pt x="112" y="96"/>
                  </a:moveTo>
                  <a:cubicBezTo>
                    <a:pt x="44" y="96"/>
                    <a:pt x="44" y="96"/>
                    <a:pt x="44" y="96"/>
                  </a:cubicBezTo>
                  <a:cubicBezTo>
                    <a:pt x="20" y="96"/>
                    <a:pt x="0" y="76"/>
                    <a:pt x="0" y="52"/>
                  </a:cubicBezTo>
                  <a:cubicBezTo>
                    <a:pt x="0" y="28"/>
                    <a:pt x="17" y="11"/>
                    <a:pt x="43" y="8"/>
                  </a:cubicBezTo>
                  <a:cubicBezTo>
                    <a:pt x="61" y="6"/>
                    <a:pt x="111" y="0"/>
                    <a:pt x="111" y="0"/>
                  </a:cubicBezTo>
                  <a:cubicBezTo>
                    <a:pt x="112" y="0"/>
                    <a:pt x="112" y="0"/>
                    <a:pt x="112" y="0"/>
                  </a:cubicBezTo>
                  <a:cubicBezTo>
                    <a:pt x="137" y="0"/>
                    <a:pt x="156" y="20"/>
                    <a:pt x="156" y="44"/>
                  </a:cubicBezTo>
                  <a:cubicBezTo>
                    <a:pt x="156" y="52"/>
                    <a:pt x="156" y="52"/>
                    <a:pt x="156" y="52"/>
                  </a:cubicBezTo>
                  <a:cubicBezTo>
                    <a:pt x="156" y="76"/>
                    <a:pt x="137" y="96"/>
                    <a:pt x="112" y="96"/>
                  </a:cubicBezTo>
                  <a:close/>
                  <a:moveTo>
                    <a:pt x="113" y="32"/>
                  </a:moveTo>
                  <a:cubicBezTo>
                    <a:pt x="106" y="33"/>
                    <a:pt x="63" y="38"/>
                    <a:pt x="46" y="40"/>
                  </a:cubicBezTo>
                  <a:cubicBezTo>
                    <a:pt x="32" y="42"/>
                    <a:pt x="32" y="48"/>
                    <a:pt x="32" y="52"/>
                  </a:cubicBezTo>
                  <a:cubicBezTo>
                    <a:pt x="32" y="59"/>
                    <a:pt x="38" y="64"/>
                    <a:pt x="44" y="64"/>
                  </a:cubicBezTo>
                  <a:cubicBezTo>
                    <a:pt x="112" y="64"/>
                    <a:pt x="112" y="64"/>
                    <a:pt x="112" y="64"/>
                  </a:cubicBezTo>
                  <a:cubicBezTo>
                    <a:pt x="119" y="64"/>
                    <a:pt x="124" y="59"/>
                    <a:pt x="124" y="52"/>
                  </a:cubicBezTo>
                  <a:cubicBezTo>
                    <a:pt x="124" y="44"/>
                    <a:pt x="124" y="44"/>
                    <a:pt x="124" y="44"/>
                  </a:cubicBezTo>
                  <a:cubicBezTo>
                    <a:pt x="124" y="38"/>
                    <a:pt x="120" y="32"/>
                    <a:pt x="113"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sp>
        <p:nvSpPr>
          <p:cNvPr id="133" name="Freeform 145"/>
          <p:cNvSpPr>
            <a:spLocks noEditPoints="1"/>
          </p:cNvSpPr>
          <p:nvPr>
            <p:custDataLst>
              <p:tags r:id="rId97"/>
            </p:custDataLst>
          </p:nvPr>
        </p:nvSpPr>
        <p:spPr bwMode="auto">
          <a:xfrm>
            <a:off x="3967185" y="5674918"/>
            <a:ext cx="422705" cy="263825"/>
          </a:xfrm>
          <a:custGeom>
            <a:avLst/>
            <a:gdLst>
              <a:gd name="T0" fmla="*/ 512 w 640"/>
              <a:gd name="T1" fmla="*/ 144 h 400"/>
              <a:gd name="T2" fmla="*/ 470 w 640"/>
              <a:gd name="T3" fmla="*/ 151 h 400"/>
              <a:gd name="T4" fmla="*/ 410 w 640"/>
              <a:gd name="T5" fmla="*/ 32 h 400"/>
              <a:gd name="T6" fmla="*/ 480 w 640"/>
              <a:gd name="T7" fmla="*/ 32 h 400"/>
              <a:gd name="T8" fmla="*/ 480 w 640"/>
              <a:gd name="T9" fmla="*/ 0 h 400"/>
              <a:gd name="T10" fmla="*/ 358 w 640"/>
              <a:gd name="T11" fmla="*/ 0 h 400"/>
              <a:gd name="T12" fmla="*/ 390 w 640"/>
              <a:gd name="T13" fmla="*/ 64 h 400"/>
              <a:gd name="T14" fmla="*/ 247 w 640"/>
              <a:gd name="T15" fmla="*/ 64 h 400"/>
              <a:gd name="T16" fmla="*/ 233 w 640"/>
              <a:gd name="T17" fmla="*/ 32 h 400"/>
              <a:gd name="T18" fmla="*/ 256 w 640"/>
              <a:gd name="T19" fmla="*/ 32 h 400"/>
              <a:gd name="T20" fmla="*/ 256 w 640"/>
              <a:gd name="T21" fmla="*/ 0 h 400"/>
              <a:gd name="T22" fmla="*/ 160 w 640"/>
              <a:gd name="T23" fmla="*/ 0 h 400"/>
              <a:gd name="T24" fmla="*/ 160 w 640"/>
              <a:gd name="T25" fmla="*/ 32 h 400"/>
              <a:gd name="T26" fmla="*/ 198 w 640"/>
              <a:gd name="T27" fmla="*/ 32 h 400"/>
              <a:gd name="T28" fmla="*/ 220 w 640"/>
              <a:gd name="T29" fmla="*/ 83 h 400"/>
              <a:gd name="T30" fmla="*/ 178 w 640"/>
              <a:gd name="T31" fmla="*/ 154 h 400"/>
              <a:gd name="T32" fmla="*/ 128 w 640"/>
              <a:gd name="T33" fmla="*/ 144 h 400"/>
              <a:gd name="T34" fmla="*/ 0 w 640"/>
              <a:gd name="T35" fmla="*/ 272 h 400"/>
              <a:gd name="T36" fmla="*/ 128 w 640"/>
              <a:gd name="T37" fmla="*/ 400 h 400"/>
              <a:gd name="T38" fmla="*/ 255 w 640"/>
              <a:gd name="T39" fmla="*/ 288 h 400"/>
              <a:gd name="T40" fmla="*/ 313 w 640"/>
              <a:gd name="T41" fmla="*/ 288 h 400"/>
              <a:gd name="T42" fmla="*/ 415 w 640"/>
              <a:gd name="T43" fmla="*/ 114 h 400"/>
              <a:gd name="T44" fmla="*/ 441 w 640"/>
              <a:gd name="T45" fmla="*/ 166 h 400"/>
              <a:gd name="T46" fmla="*/ 384 w 640"/>
              <a:gd name="T47" fmla="*/ 272 h 400"/>
              <a:gd name="T48" fmla="*/ 512 w 640"/>
              <a:gd name="T49" fmla="*/ 400 h 400"/>
              <a:gd name="T50" fmla="*/ 640 w 640"/>
              <a:gd name="T51" fmla="*/ 272 h 400"/>
              <a:gd name="T52" fmla="*/ 512 w 640"/>
              <a:gd name="T53" fmla="*/ 144 h 400"/>
              <a:gd name="T54" fmla="*/ 128 w 640"/>
              <a:gd name="T55" fmla="*/ 368 h 400"/>
              <a:gd name="T56" fmla="*/ 32 w 640"/>
              <a:gd name="T57" fmla="*/ 272 h 400"/>
              <a:gd name="T58" fmla="*/ 128 w 640"/>
              <a:gd name="T59" fmla="*/ 176 h 400"/>
              <a:gd name="T60" fmla="*/ 162 w 640"/>
              <a:gd name="T61" fmla="*/ 182 h 400"/>
              <a:gd name="T62" fmla="*/ 100 w 640"/>
              <a:gd name="T63" fmla="*/ 288 h 400"/>
              <a:gd name="T64" fmla="*/ 223 w 640"/>
              <a:gd name="T65" fmla="*/ 288 h 400"/>
              <a:gd name="T66" fmla="*/ 128 w 640"/>
              <a:gd name="T67" fmla="*/ 368 h 400"/>
              <a:gd name="T68" fmla="*/ 223 w 640"/>
              <a:gd name="T69" fmla="*/ 256 h 400"/>
              <a:gd name="T70" fmla="*/ 156 w 640"/>
              <a:gd name="T71" fmla="*/ 256 h 400"/>
              <a:gd name="T72" fmla="*/ 190 w 640"/>
              <a:gd name="T73" fmla="*/ 198 h 400"/>
              <a:gd name="T74" fmla="*/ 223 w 640"/>
              <a:gd name="T75" fmla="*/ 256 h 400"/>
              <a:gd name="T76" fmla="*/ 255 w 640"/>
              <a:gd name="T77" fmla="*/ 256 h 400"/>
              <a:gd name="T78" fmla="*/ 206 w 640"/>
              <a:gd name="T79" fmla="*/ 170 h 400"/>
              <a:gd name="T80" fmla="*/ 236 w 640"/>
              <a:gd name="T81" fmla="*/ 119 h 400"/>
              <a:gd name="T82" fmla="*/ 295 w 640"/>
              <a:gd name="T83" fmla="*/ 255 h 400"/>
              <a:gd name="T84" fmla="*/ 295 w 640"/>
              <a:gd name="T85" fmla="*/ 256 h 400"/>
              <a:gd name="T86" fmla="*/ 255 w 640"/>
              <a:gd name="T87" fmla="*/ 256 h 400"/>
              <a:gd name="T88" fmla="*/ 315 w 640"/>
              <a:gd name="T89" fmla="*/ 221 h 400"/>
              <a:gd name="T90" fmla="*/ 261 w 640"/>
              <a:gd name="T91" fmla="*/ 96 h 400"/>
              <a:gd name="T92" fmla="*/ 389 w 640"/>
              <a:gd name="T93" fmla="*/ 96 h 400"/>
              <a:gd name="T94" fmla="*/ 315 w 640"/>
              <a:gd name="T95" fmla="*/ 221 h 400"/>
              <a:gd name="T96" fmla="*/ 512 w 640"/>
              <a:gd name="T97" fmla="*/ 368 h 400"/>
              <a:gd name="T98" fmla="*/ 416 w 640"/>
              <a:gd name="T99" fmla="*/ 272 h 400"/>
              <a:gd name="T100" fmla="*/ 455 w 640"/>
              <a:gd name="T101" fmla="*/ 195 h 400"/>
              <a:gd name="T102" fmla="*/ 498 w 640"/>
              <a:gd name="T103" fmla="*/ 279 h 400"/>
              <a:gd name="T104" fmla="*/ 526 w 640"/>
              <a:gd name="T105" fmla="*/ 265 h 400"/>
              <a:gd name="T106" fmla="*/ 484 w 640"/>
              <a:gd name="T107" fmla="*/ 180 h 400"/>
              <a:gd name="T108" fmla="*/ 512 w 640"/>
              <a:gd name="T109" fmla="*/ 176 h 400"/>
              <a:gd name="T110" fmla="*/ 608 w 640"/>
              <a:gd name="T111" fmla="*/ 272 h 400"/>
              <a:gd name="T112" fmla="*/ 512 w 640"/>
              <a:gd name="T113" fmla="*/ 368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40" h="400">
                <a:moveTo>
                  <a:pt x="512" y="144"/>
                </a:moveTo>
                <a:cubicBezTo>
                  <a:pt x="497" y="144"/>
                  <a:pt x="483" y="147"/>
                  <a:pt x="470" y="151"/>
                </a:cubicBezTo>
                <a:cubicBezTo>
                  <a:pt x="410" y="32"/>
                  <a:pt x="410" y="32"/>
                  <a:pt x="410" y="32"/>
                </a:cubicBezTo>
                <a:cubicBezTo>
                  <a:pt x="480" y="32"/>
                  <a:pt x="480" y="32"/>
                  <a:pt x="480" y="32"/>
                </a:cubicBezTo>
                <a:cubicBezTo>
                  <a:pt x="480" y="0"/>
                  <a:pt x="480" y="0"/>
                  <a:pt x="480" y="0"/>
                </a:cubicBezTo>
                <a:cubicBezTo>
                  <a:pt x="358" y="0"/>
                  <a:pt x="358" y="0"/>
                  <a:pt x="358" y="0"/>
                </a:cubicBezTo>
                <a:cubicBezTo>
                  <a:pt x="390" y="64"/>
                  <a:pt x="390" y="64"/>
                  <a:pt x="390" y="64"/>
                </a:cubicBezTo>
                <a:cubicBezTo>
                  <a:pt x="247" y="64"/>
                  <a:pt x="247" y="64"/>
                  <a:pt x="247" y="64"/>
                </a:cubicBezTo>
                <a:cubicBezTo>
                  <a:pt x="233" y="32"/>
                  <a:pt x="233" y="32"/>
                  <a:pt x="233" y="32"/>
                </a:cubicBezTo>
                <a:cubicBezTo>
                  <a:pt x="256" y="32"/>
                  <a:pt x="256" y="32"/>
                  <a:pt x="256" y="32"/>
                </a:cubicBezTo>
                <a:cubicBezTo>
                  <a:pt x="256" y="0"/>
                  <a:pt x="256" y="0"/>
                  <a:pt x="256" y="0"/>
                </a:cubicBezTo>
                <a:cubicBezTo>
                  <a:pt x="160" y="0"/>
                  <a:pt x="160" y="0"/>
                  <a:pt x="160" y="0"/>
                </a:cubicBezTo>
                <a:cubicBezTo>
                  <a:pt x="160" y="32"/>
                  <a:pt x="160" y="32"/>
                  <a:pt x="160" y="32"/>
                </a:cubicBezTo>
                <a:cubicBezTo>
                  <a:pt x="198" y="32"/>
                  <a:pt x="198" y="32"/>
                  <a:pt x="198" y="32"/>
                </a:cubicBezTo>
                <a:cubicBezTo>
                  <a:pt x="220" y="83"/>
                  <a:pt x="220" y="83"/>
                  <a:pt x="220" y="83"/>
                </a:cubicBezTo>
                <a:cubicBezTo>
                  <a:pt x="178" y="154"/>
                  <a:pt x="178" y="154"/>
                  <a:pt x="178" y="154"/>
                </a:cubicBezTo>
                <a:cubicBezTo>
                  <a:pt x="163" y="148"/>
                  <a:pt x="146" y="144"/>
                  <a:pt x="128" y="144"/>
                </a:cubicBezTo>
                <a:cubicBezTo>
                  <a:pt x="57" y="144"/>
                  <a:pt x="0" y="201"/>
                  <a:pt x="0" y="272"/>
                </a:cubicBezTo>
                <a:cubicBezTo>
                  <a:pt x="0" y="343"/>
                  <a:pt x="57" y="400"/>
                  <a:pt x="128" y="400"/>
                </a:cubicBezTo>
                <a:cubicBezTo>
                  <a:pt x="193" y="400"/>
                  <a:pt x="247" y="351"/>
                  <a:pt x="255" y="288"/>
                </a:cubicBezTo>
                <a:cubicBezTo>
                  <a:pt x="313" y="288"/>
                  <a:pt x="313" y="288"/>
                  <a:pt x="313" y="288"/>
                </a:cubicBezTo>
                <a:cubicBezTo>
                  <a:pt x="415" y="114"/>
                  <a:pt x="415" y="114"/>
                  <a:pt x="415" y="114"/>
                </a:cubicBezTo>
                <a:cubicBezTo>
                  <a:pt x="441" y="166"/>
                  <a:pt x="441" y="166"/>
                  <a:pt x="441" y="166"/>
                </a:cubicBezTo>
                <a:cubicBezTo>
                  <a:pt x="407" y="189"/>
                  <a:pt x="384" y="228"/>
                  <a:pt x="384" y="272"/>
                </a:cubicBezTo>
                <a:cubicBezTo>
                  <a:pt x="384" y="343"/>
                  <a:pt x="441" y="400"/>
                  <a:pt x="512" y="400"/>
                </a:cubicBezTo>
                <a:cubicBezTo>
                  <a:pt x="583" y="400"/>
                  <a:pt x="640" y="343"/>
                  <a:pt x="640" y="272"/>
                </a:cubicBezTo>
                <a:cubicBezTo>
                  <a:pt x="640" y="201"/>
                  <a:pt x="583" y="144"/>
                  <a:pt x="512" y="144"/>
                </a:cubicBezTo>
                <a:close/>
                <a:moveTo>
                  <a:pt x="128" y="368"/>
                </a:moveTo>
                <a:cubicBezTo>
                  <a:pt x="75" y="368"/>
                  <a:pt x="32" y="325"/>
                  <a:pt x="32" y="272"/>
                </a:cubicBezTo>
                <a:cubicBezTo>
                  <a:pt x="32" y="219"/>
                  <a:pt x="75" y="176"/>
                  <a:pt x="128" y="176"/>
                </a:cubicBezTo>
                <a:cubicBezTo>
                  <a:pt x="140" y="176"/>
                  <a:pt x="151" y="178"/>
                  <a:pt x="162" y="182"/>
                </a:cubicBezTo>
                <a:cubicBezTo>
                  <a:pt x="100" y="288"/>
                  <a:pt x="100" y="288"/>
                  <a:pt x="100" y="288"/>
                </a:cubicBezTo>
                <a:cubicBezTo>
                  <a:pt x="223" y="288"/>
                  <a:pt x="223" y="288"/>
                  <a:pt x="223" y="288"/>
                </a:cubicBezTo>
                <a:cubicBezTo>
                  <a:pt x="215" y="333"/>
                  <a:pt x="176" y="368"/>
                  <a:pt x="128" y="368"/>
                </a:cubicBezTo>
                <a:close/>
                <a:moveTo>
                  <a:pt x="223" y="256"/>
                </a:moveTo>
                <a:cubicBezTo>
                  <a:pt x="156" y="256"/>
                  <a:pt x="156" y="256"/>
                  <a:pt x="156" y="256"/>
                </a:cubicBezTo>
                <a:cubicBezTo>
                  <a:pt x="190" y="198"/>
                  <a:pt x="190" y="198"/>
                  <a:pt x="190" y="198"/>
                </a:cubicBezTo>
                <a:cubicBezTo>
                  <a:pt x="207" y="213"/>
                  <a:pt x="219" y="233"/>
                  <a:pt x="223" y="256"/>
                </a:cubicBezTo>
                <a:close/>
                <a:moveTo>
                  <a:pt x="255" y="256"/>
                </a:moveTo>
                <a:cubicBezTo>
                  <a:pt x="251" y="221"/>
                  <a:pt x="232" y="191"/>
                  <a:pt x="206" y="170"/>
                </a:cubicBezTo>
                <a:cubicBezTo>
                  <a:pt x="236" y="119"/>
                  <a:pt x="236" y="119"/>
                  <a:pt x="236" y="119"/>
                </a:cubicBezTo>
                <a:cubicBezTo>
                  <a:pt x="295" y="255"/>
                  <a:pt x="295" y="255"/>
                  <a:pt x="295" y="255"/>
                </a:cubicBezTo>
                <a:cubicBezTo>
                  <a:pt x="295" y="256"/>
                  <a:pt x="295" y="256"/>
                  <a:pt x="295" y="256"/>
                </a:cubicBezTo>
                <a:lnTo>
                  <a:pt x="255" y="256"/>
                </a:lnTo>
                <a:close/>
                <a:moveTo>
                  <a:pt x="315" y="221"/>
                </a:moveTo>
                <a:cubicBezTo>
                  <a:pt x="261" y="96"/>
                  <a:pt x="261" y="96"/>
                  <a:pt x="261" y="96"/>
                </a:cubicBezTo>
                <a:cubicBezTo>
                  <a:pt x="389" y="96"/>
                  <a:pt x="389" y="96"/>
                  <a:pt x="389" y="96"/>
                </a:cubicBezTo>
                <a:lnTo>
                  <a:pt x="315" y="221"/>
                </a:lnTo>
                <a:close/>
                <a:moveTo>
                  <a:pt x="512" y="368"/>
                </a:moveTo>
                <a:cubicBezTo>
                  <a:pt x="459" y="368"/>
                  <a:pt x="416" y="325"/>
                  <a:pt x="416" y="272"/>
                </a:cubicBezTo>
                <a:cubicBezTo>
                  <a:pt x="416" y="240"/>
                  <a:pt x="432" y="212"/>
                  <a:pt x="455" y="195"/>
                </a:cubicBezTo>
                <a:cubicBezTo>
                  <a:pt x="498" y="279"/>
                  <a:pt x="498" y="279"/>
                  <a:pt x="498" y="279"/>
                </a:cubicBezTo>
                <a:cubicBezTo>
                  <a:pt x="526" y="265"/>
                  <a:pt x="526" y="265"/>
                  <a:pt x="526" y="265"/>
                </a:cubicBezTo>
                <a:cubicBezTo>
                  <a:pt x="484" y="180"/>
                  <a:pt x="484" y="180"/>
                  <a:pt x="484" y="180"/>
                </a:cubicBezTo>
                <a:cubicBezTo>
                  <a:pt x="493" y="177"/>
                  <a:pt x="502" y="176"/>
                  <a:pt x="512" y="176"/>
                </a:cubicBezTo>
                <a:cubicBezTo>
                  <a:pt x="565" y="176"/>
                  <a:pt x="608" y="219"/>
                  <a:pt x="608" y="272"/>
                </a:cubicBezTo>
                <a:cubicBezTo>
                  <a:pt x="608" y="325"/>
                  <a:pt x="565" y="368"/>
                  <a:pt x="512" y="368"/>
                </a:cubicBezTo>
                <a:close/>
              </a:path>
            </a:pathLst>
          </a:custGeom>
          <a:solidFill>
            <a:schemeClr val="bg1"/>
          </a:solidFill>
          <a:ln>
            <a:noFill/>
          </a:ln>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nvGrpSpPr>
          <p:cNvPr id="134" name="Group 133"/>
          <p:cNvGrpSpPr/>
          <p:nvPr/>
        </p:nvGrpSpPr>
        <p:grpSpPr>
          <a:xfrm>
            <a:off x="9071064" y="5159833"/>
            <a:ext cx="252164" cy="370778"/>
            <a:chOff x="27449463" y="4532313"/>
            <a:chExt cx="938213" cy="1379537"/>
          </a:xfrm>
          <a:solidFill>
            <a:schemeClr val="bg1"/>
          </a:solidFill>
        </p:grpSpPr>
        <p:sp>
          <p:nvSpPr>
            <p:cNvPr id="135" name="Freeform 450"/>
            <p:cNvSpPr>
              <a:spLocks noEditPoints="1"/>
            </p:cNvSpPr>
            <p:nvPr>
              <p:custDataLst>
                <p:tags r:id="rId106"/>
              </p:custDataLst>
            </p:nvPr>
          </p:nvSpPr>
          <p:spPr bwMode="auto">
            <a:xfrm>
              <a:off x="27449463" y="5014913"/>
              <a:ext cx="938213" cy="896937"/>
            </a:xfrm>
            <a:custGeom>
              <a:avLst/>
              <a:gdLst>
                <a:gd name="T0" fmla="*/ 419 w 435"/>
                <a:gd name="T1" fmla="*/ 64 h 416"/>
                <a:gd name="T2" fmla="*/ 348 w 435"/>
                <a:gd name="T3" fmla="*/ 64 h 416"/>
                <a:gd name="T4" fmla="*/ 358 w 435"/>
                <a:gd name="T5" fmla="*/ 0 h 416"/>
                <a:gd name="T6" fmla="*/ 0 w 435"/>
                <a:gd name="T7" fmla="*/ 0 h 416"/>
                <a:gd name="T8" fmla="*/ 65 w 435"/>
                <a:gd name="T9" fmla="*/ 388 h 416"/>
                <a:gd name="T10" fmla="*/ 97 w 435"/>
                <a:gd name="T11" fmla="*/ 416 h 416"/>
                <a:gd name="T12" fmla="*/ 262 w 435"/>
                <a:gd name="T13" fmla="*/ 416 h 416"/>
                <a:gd name="T14" fmla="*/ 294 w 435"/>
                <a:gd name="T15" fmla="*/ 388 h 416"/>
                <a:gd name="T16" fmla="*/ 310 w 435"/>
                <a:gd name="T17" fmla="*/ 288 h 416"/>
                <a:gd name="T18" fmla="*/ 419 w 435"/>
                <a:gd name="T19" fmla="*/ 288 h 416"/>
                <a:gd name="T20" fmla="*/ 435 w 435"/>
                <a:gd name="T21" fmla="*/ 272 h 416"/>
                <a:gd name="T22" fmla="*/ 435 w 435"/>
                <a:gd name="T23" fmla="*/ 80 h 416"/>
                <a:gd name="T24" fmla="*/ 419 w 435"/>
                <a:gd name="T25" fmla="*/ 64 h 416"/>
                <a:gd name="T26" fmla="*/ 262 w 435"/>
                <a:gd name="T27" fmla="*/ 383 h 416"/>
                <a:gd name="T28" fmla="*/ 262 w 435"/>
                <a:gd name="T29" fmla="*/ 384 h 416"/>
                <a:gd name="T30" fmla="*/ 97 w 435"/>
                <a:gd name="T31" fmla="*/ 384 h 416"/>
                <a:gd name="T32" fmla="*/ 97 w 435"/>
                <a:gd name="T33" fmla="*/ 383 h 416"/>
                <a:gd name="T34" fmla="*/ 38 w 435"/>
                <a:gd name="T35" fmla="*/ 32 h 416"/>
                <a:gd name="T36" fmla="*/ 320 w 435"/>
                <a:gd name="T37" fmla="*/ 32 h 416"/>
                <a:gd name="T38" fmla="*/ 262 w 435"/>
                <a:gd name="T39" fmla="*/ 383 h 416"/>
                <a:gd name="T40" fmla="*/ 403 w 435"/>
                <a:gd name="T41" fmla="*/ 256 h 416"/>
                <a:gd name="T42" fmla="*/ 316 w 435"/>
                <a:gd name="T43" fmla="*/ 256 h 416"/>
                <a:gd name="T44" fmla="*/ 342 w 435"/>
                <a:gd name="T45" fmla="*/ 96 h 416"/>
                <a:gd name="T46" fmla="*/ 403 w 435"/>
                <a:gd name="T47" fmla="*/ 96 h 416"/>
                <a:gd name="T48" fmla="*/ 403 w 435"/>
                <a:gd name="T49" fmla="*/ 256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5" h="416">
                  <a:moveTo>
                    <a:pt x="419" y="64"/>
                  </a:moveTo>
                  <a:cubicBezTo>
                    <a:pt x="348" y="64"/>
                    <a:pt x="348" y="64"/>
                    <a:pt x="348" y="64"/>
                  </a:cubicBezTo>
                  <a:cubicBezTo>
                    <a:pt x="358" y="0"/>
                    <a:pt x="358" y="0"/>
                    <a:pt x="358" y="0"/>
                  </a:cubicBezTo>
                  <a:cubicBezTo>
                    <a:pt x="0" y="0"/>
                    <a:pt x="0" y="0"/>
                    <a:pt x="0" y="0"/>
                  </a:cubicBezTo>
                  <a:cubicBezTo>
                    <a:pt x="65" y="388"/>
                    <a:pt x="65" y="388"/>
                    <a:pt x="65" y="388"/>
                  </a:cubicBezTo>
                  <a:cubicBezTo>
                    <a:pt x="68" y="404"/>
                    <a:pt x="81" y="416"/>
                    <a:pt x="97" y="416"/>
                  </a:cubicBezTo>
                  <a:cubicBezTo>
                    <a:pt x="262" y="416"/>
                    <a:pt x="262" y="416"/>
                    <a:pt x="262" y="416"/>
                  </a:cubicBezTo>
                  <a:cubicBezTo>
                    <a:pt x="278" y="416"/>
                    <a:pt x="291" y="404"/>
                    <a:pt x="294" y="388"/>
                  </a:cubicBezTo>
                  <a:cubicBezTo>
                    <a:pt x="310" y="288"/>
                    <a:pt x="310" y="288"/>
                    <a:pt x="310" y="288"/>
                  </a:cubicBezTo>
                  <a:cubicBezTo>
                    <a:pt x="419" y="288"/>
                    <a:pt x="419" y="288"/>
                    <a:pt x="419" y="288"/>
                  </a:cubicBezTo>
                  <a:cubicBezTo>
                    <a:pt x="428" y="288"/>
                    <a:pt x="435" y="281"/>
                    <a:pt x="435" y="272"/>
                  </a:cubicBezTo>
                  <a:cubicBezTo>
                    <a:pt x="435" y="80"/>
                    <a:pt x="435" y="80"/>
                    <a:pt x="435" y="80"/>
                  </a:cubicBezTo>
                  <a:cubicBezTo>
                    <a:pt x="435" y="71"/>
                    <a:pt x="428" y="64"/>
                    <a:pt x="419" y="64"/>
                  </a:cubicBezTo>
                  <a:close/>
                  <a:moveTo>
                    <a:pt x="262" y="383"/>
                  </a:moveTo>
                  <a:cubicBezTo>
                    <a:pt x="262" y="384"/>
                    <a:pt x="262" y="384"/>
                    <a:pt x="262" y="384"/>
                  </a:cubicBezTo>
                  <a:cubicBezTo>
                    <a:pt x="97" y="384"/>
                    <a:pt x="97" y="384"/>
                    <a:pt x="97" y="384"/>
                  </a:cubicBezTo>
                  <a:cubicBezTo>
                    <a:pt x="97" y="384"/>
                    <a:pt x="97" y="384"/>
                    <a:pt x="97" y="383"/>
                  </a:cubicBezTo>
                  <a:cubicBezTo>
                    <a:pt x="38" y="32"/>
                    <a:pt x="38" y="32"/>
                    <a:pt x="38" y="32"/>
                  </a:cubicBezTo>
                  <a:cubicBezTo>
                    <a:pt x="320" y="32"/>
                    <a:pt x="320" y="32"/>
                    <a:pt x="320" y="32"/>
                  </a:cubicBezTo>
                  <a:lnTo>
                    <a:pt x="262" y="383"/>
                  </a:lnTo>
                  <a:close/>
                  <a:moveTo>
                    <a:pt x="403" y="256"/>
                  </a:moveTo>
                  <a:cubicBezTo>
                    <a:pt x="316" y="256"/>
                    <a:pt x="316" y="256"/>
                    <a:pt x="316" y="256"/>
                  </a:cubicBezTo>
                  <a:cubicBezTo>
                    <a:pt x="342" y="96"/>
                    <a:pt x="342" y="96"/>
                    <a:pt x="342" y="96"/>
                  </a:cubicBezTo>
                  <a:cubicBezTo>
                    <a:pt x="403" y="96"/>
                    <a:pt x="403" y="96"/>
                    <a:pt x="403" y="96"/>
                  </a:cubicBezTo>
                  <a:lnTo>
                    <a:pt x="403" y="2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36" name="Freeform 460"/>
            <p:cNvSpPr>
              <a:spLocks/>
            </p:cNvSpPr>
            <p:nvPr>
              <p:custDataLst>
                <p:tags r:id="rId107"/>
              </p:custDataLst>
            </p:nvPr>
          </p:nvSpPr>
          <p:spPr bwMode="auto">
            <a:xfrm>
              <a:off x="27766963" y="4532313"/>
              <a:ext cx="138113" cy="414337"/>
            </a:xfrm>
            <a:custGeom>
              <a:avLst/>
              <a:gdLst>
                <a:gd name="T0" fmla="*/ 0 w 64"/>
                <a:gd name="T1" fmla="*/ 192 h 192"/>
                <a:gd name="T2" fmla="*/ 32 w 64"/>
                <a:gd name="T3" fmla="*/ 192 h 192"/>
                <a:gd name="T4" fmla="*/ 44 w 64"/>
                <a:gd name="T5" fmla="*/ 171 h 192"/>
                <a:gd name="T6" fmla="*/ 64 w 64"/>
                <a:gd name="T7" fmla="*/ 128 h 192"/>
                <a:gd name="T8" fmla="*/ 44 w 64"/>
                <a:gd name="T9" fmla="*/ 85 h 192"/>
                <a:gd name="T10" fmla="*/ 32 w 64"/>
                <a:gd name="T11" fmla="*/ 64 h 192"/>
                <a:gd name="T12" fmla="*/ 44 w 64"/>
                <a:gd name="T13" fmla="*/ 43 h 192"/>
                <a:gd name="T14" fmla="*/ 64 w 64"/>
                <a:gd name="T15" fmla="*/ 0 h 192"/>
                <a:gd name="T16" fmla="*/ 32 w 64"/>
                <a:gd name="T17" fmla="*/ 0 h 192"/>
                <a:gd name="T18" fmla="*/ 21 w 64"/>
                <a:gd name="T19" fmla="*/ 21 h 192"/>
                <a:gd name="T20" fmla="*/ 0 w 64"/>
                <a:gd name="T21" fmla="*/ 64 h 192"/>
                <a:gd name="T22" fmla="*/ 21 w 64"/>
                <a:gd name="T23" fmla="*/ 107 h 192"/>
                <a:gd name="T24" fmla="*/ 32 w 64"/>
                <a:gd name="T25" fmla="*/ 128 h 192"/>
                <a:gd name="T26" fmla="*/ 21 w 64"/>
                <a:gd name="T27" fmla="*/ 149 h 192"/>
                <a:gd name="T28" fmla="*/ 0 w 64"/>
                <a:gd name="T29"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192">
                  <a:moveTo>
                    <a:pt x="0" y="192"/>
                  </a:moveTo>
                  <a:cubicBezTo>
                    <a:pt x="32" y="192"/>
                    <a:pt x="32" y="192"/>
                    <a:pt x="32" y="192"/>
                  </a:cubicBezTo>
                  <a:cubicBezTo>
                    <a:pt x="32" y="183"/>
                    <a:pt x="36" y="179"/>
                    <a:pt x="44" y="171"/>
                  </a:cubicBezTo>
                  <a:cubicBezTo>
                    <a:pt x="52" y="163"/>
                    <a:pt x="64" y="151"/>
                    <a:pt x="64" y="128"/>
                  </a:cubicBezTo>
                  <a:cubicBezTo>
                    <a:pt x="64" y="105"/>
                    <a:pt x="52" y="93"/>
                    <a:pt x="44" y="85"/>
                  </a:cubicBezTo>
                  <a:cubicBezTo>
                    <a:pt x="36" y="77"/>
                    <a:pt x="32" y="73"/>
                    <a:pt x="32" y="64"/>
                  </a:cubicBezTo>
                  <a:cubicBezTo>
                    <a:pt x="32" y="55"/>
                    <a:pt x="36" y="51"/>
                    <a:pt x="44" y="43"/>
                  </a:cubicBezTo>
                  <a:cubicBezTo>
                    <a:pt x="52" y="35"/>
                    <a:pt x="64" y="23"/>
                    <a:pt x="64" y="0"/>
                  </a:cubicBezTo>
                  <a:cubicBezTo>
                    <a:pt x="32" y="0"/>
                    <a:pt x="32" y="0"/>
                    <a:pt x="32" y="0"/>
                  </a:cubicBezTo>
                  <a:cubicBezTo>
                    <a:pt x="32" y="9"/>
                    <a:pt x="29" y="13"/>
                    <a:pt x="21" y="21"/>
                  </a:cubicBezTo>
                  <a:cubicBezTo>
                    <a:pt x="12" y="29"/>
                    <a:pt x="0" y="41"/>
                    <a:pt x="0" y="64"/>
                  </a:cubicBezTo>
                  <a:cubicBezTo>
                    <a:pt x="0" y="87"/>
                    <a:pt x="12" y="99"/>
                    <a:pt x="21" y="107"/>
                  </a:cubicBezTo>
                  <a:cubicBezTo>
                    <a:pt x="29" y="115"/>
                    <a:pt x="32" y="119"/>
                    <a:pt x="32" y="128"/>
                  </a:cubicBezTo>
                  <a:cubicBezTo>
                    <a:pt x="32" y="137"/>
                    <a:pt x="29" y="141"/>
                    <a:pt x="21" y="149"/>
                  </a:cubicBezTo>
                  <a:cubicBezTo>
                    <a:pt x="12" y="157"/>
                    <a:pt x="0" y="169"/>
                    <a:pt x="0"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37" name="Freeform 470"/>
            <p:cNvSpPr>
              <a:spLocks/>
            </p:cNvSpPr>
            <p:nvPr>
              <p:custDataLst>
                <p:tags r:id="rId108"/>
              </p:custDataLst>
            </p:nvPr>
          </p:nvSpPr>
          <p:spPr bwMode="auto">
            <a:xfrm>
              <a:off x="28008263" y="4532313"/>
              <a:ext cx="138113" cy="414337"/>
            </a:xfrm>
            <a:custGeom>
              <a:avLst/>
              <a:gdLst>
                <a:gd name="T0" fmla="*/ 0 w 64"/>
                <a:gd name="T1" fmla="*/ 192 h 192"/>
                <a:gd name="T2" fmla="*/ 32 w 64"/>
                <a:gd name="T3" fmla="*/ 192 h 192"/>
                <a:gd name="T4" fmla="*/ 44 w 64"/>
                <a:gd name="T5" fmla="*/ 171 h 192"/>
                <a:gd name="T6" fmla="*/ 64 w 64"/>
                <a:gd name="T7" fmla="*/ 128 h 192"/>
                <a:gd name="T8" fmla="*/ 44 w 64"/>
                <a:gd name="T9" fmla="*/ 85 h 192"/>
                <a:gd name="T10" fmla="*/ 32 w 64"/>
                <a:gd name="T11" fmla="*/ 64 h 192"/>
                <a:gd name="T12" fmla="*/ 44 w 64"/>
                <a:gd name="T13" fmla="*/ 43 h 192"/>
                <a:gd name="T14" fmla="*/ 64 w 64"/>
                <a:gd name="T15" fmla="*/ 0 h 192"/>
                <a:gd name="T16" fmla="*/ 32 w 64"/>
                <a:gd name="T17" fmla="*/ 0 h 192"/>
                <a:gd name="T18" fmla="*/ 21 w 64"/>
                <a:gd name="T19" fmla="*/ 21 h 192"/>
                <a:gd name="T20" fmla="*/ 0 w 64"/>
                <a:gd name="T21" fmla="*/ 64 h 192"/>
                <a:gd name="T22" fmla="*/ 21 w 64"/>
                <a:gd name="T23" fmla="*/ 107 h 192"/>
                <a:gd name="T24" fmla="*/ 32 w 64"/>
                <a:gd name="T25" fmla="*/ 128 h 192"/>
                <a:gd name="T26" fmla="*/ 21 w 64"/>
                <a:gd name="T27" fmla="*/ 149 h 192"/>
                <a:gd name="T28" fmla="*/ 0 w 64"/>
                <a:gd name="T29"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192">
                  <a:moveTo>
                    <a:pt x="0" y="192"/>
                  </a:moveTo>
                  <a:cubicBezTo>
                    <a:pt x="32" y="192"/>
                    <a:pt x="32" y="192"/>
                    <a:pt x="32" y="192"/>
                  </a:cubicBezTo>
                  <a:cubicBezTo>
                    <a:pt x="32" y="183"/>
                    <a:pt x="36" y="179"/>
                    <a:pt x="44" y="171"/>
                  </a:cubicBezTo>
                  <a:cubicBezTo>
                    <a:pt x="52" y="163"/>
                    <a:pt x="64" y="151"/>
                    <a:pt x="64" y="128"/>
                  </a:cubicBezTo>
                  <a:cubicBezTo>
                    <a:pt x="64" y="105"/>
                    <a:pt x="52" y="93"/>
                    <a:pt x="44" y="85"/>
                  </a:cubicBezTo>
                  <a:cubicBezTo>
                    <a:pt x="36" y="77"/>
                    <a:pt x="32" y="73"/>
                    <a:pt x="32" y="64"/>
                  </a:cubicBezTo>
                  <a:cubicBezTo>
                    <a:pt x="32" y="55"/>
                    <a:pt x="36" y="51"/>
                    <a:pt x="44" y="43"/>
                  </a:cubicBezTo>
                  <a:cubicBezTo>
                    <a:pt x="52" y="35"/>
                    <a:pt x="64" y="23"/>
                    <a:pt x="64" y="0"/>
                  </a:cubicBezTo>
                  <a:cubicBezTo>
                    <a:pt x="32" y="0"/>
                    <a:pt x="32" y="0"/>
                    <a:pt x="32" y="0"/>
                  </a:cubicBezTo>
                  <a:cubicBezTo>
                    <a:pt x="32" y="9"/>
                    <a:pt x="29" y="13"/>
                    <a:pt x="21" y="21"/>
                  </a:cubicBezTo>
                  <a:cubicBezTo>
                    <a:pt x="12" y="29"/>
                    <a:pt x="0" y="41"/>
                    <a:pt x="0" y="64"/>
                  </a:cubicBezTo>
                  <a:cubicBezTo>
                    <a:pt x="0" y="87"/>
                    <a:pt x="12" y="99"/>
                    <a:pt x="21" y="107"/>
                  </a:cubicBezTo>
                  <a:cubicBezTo>
                    <a:pt x="29" y="115"/>
                    <a:pt x="32" y="119"/>
                    <a:pt x="32" y="128"/>
                  </a:cubicBezTo>
                  <a:cubicBezTo>
                    <a:pt x="32" y="137"/>
                    <a:pt x="29" y="141"/>
                    <a:pt x="21" y="149"/>
                  </a:cubicBezTo>
                  <a:cubicBezTo>
                    <a:pt x="12" y="157"/>
                    <a:pt x="0" y="169"/>
                    <a:pt x="0"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38" name="Freeform 480"/>
            <p:cNvSpPr>
              <a:spLocks/>
            </p:cNvSpPr>
            <p:nvPr>
              <p:custDataLst>
                <p:tags r:id="rId109"/>
              </p:custDataLst>
            </p:nvPr>
          </p:nvSpPr>
          <p:spPr bwMode="auto">
            <a:xfrm>
              <a:off x="27525663" y="4532313"/>
              <a:ext cx="138113" cy="414337"/>
            </a:xfrm>
            <a:custGeom>
              <a:avLst/>
              <a:gdLst>
                <a:gd name="T0" fmla="*/ 0 w 64"/>
                <a:gd name="T1" fmla="*/ 192 h 192"/>
                <a:gd name="T2" fmla="*/ 32 w 64"/>
                <a:gd name="T3" fmla="*/ 192 h 192"/>
                <a:gd name="T4" fmla="*/ 44 w 64"/>
                <a:gd name="T5" fmla="*/ 171 h 192"/>
                <a:gd name="T6" fmla="*/ 64 w 64"/>
                <a:gd name="T7" fmla="*/ 128 h 192"/>
                <a:gd name="T8" fmla="*/ 44 w 64"/>
                <a:gd name="T9" fmla="*/ 85 h 192"/>
                <a:gd name="T10" fmla="*/ 32 w 64"/>
                <a:gd name="T11" fmla="*/ 64 h 192"/>
                <a:gd name="T12" fmla="*/ 44 w 64"/>
                <a:gd name="T13" fmla="*/ 43 h 192"/>
                <a:gd name="T14" fmla="*/ 64 w 64"/>
                <a:gd name="T15" fmla="*/ 0 h 192"/>
                <a:gd name="T16" fmla="*/ 32 w 64"/>
                <a:gd name="T17" fmla="*/ 0 h 192"/>
                <a:gd name="T18" fmla="*/ 21 w 64"/>
                <a:gd name="T19" fmla="*/ 21 h 192"/>
                <a:gd name="T20" fmla="*/ 0 w 64"/>
                <a:gd name="T21" fmla="*/ 64 h 192"/>
                <a:gd name="T22" fmla="*/ 21 w 64"/>
                <a:gd name="T23" fmla="*/ 107 h 192"/>
                <a:gd name="T24" fmla="*/ 32 w 64"/>
                <a:gd name="T25" fmla="*/ 128 h 192"/>
                <a:gd name="T26" fmla="*/ 21 w 64"/>
                <a:gd name="T27" fmla="*/ 149 h 192"/>
                <a:gd name="T28" fmla="*/ 0 w 64"/>
                <a:gd name="T29"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192">
                  <a:moveTo>
                    <a:pt x="0" y="192"/>
                  </a:moveTo>
                  <a:cubicBezTo>
                    <a:pt x="32" y="192"/>
                    <a:pt x="32" y="192"/>
                    <a:pt x="32" y="192"/>
                  </a:cubicBezTo>
                  <a:cubicBezTo>
                    <a:pt x="32" y="183"/>
                    <a:pt x="36" y="179"/>
                    <a:pt x="44" y="171"/>
                  </a:cubicBezTo>
                  <a:cubicBezTo>
                    <a:pt x="52" y="163"/>
                    <a:pt x="64" y="151"/>
                    <a:pt x="64" y="128"/>
                  </a:cubicBezTo>
                  <a:cubicBezTo>
                    <a:pt x="64" y="105"/>
                    <a:pt x="52" y="93"/>
                    <a:pt x="44" y="85"/>
                  </a:cubicBezTo>
                  <a:cubicBezTo>
                    <a:pt x="36" y="77"/>
                    <a:pt x="32" y="73"/>
                    <a:pt x="32" y="64"/>
                  </a:cubicBezTo>
                  <a:cubicBezTo>
                    <a:pt x="32" y="55"/>
                    <a:pt x="36" y="51"/>
                    <a:pt x="44" y="43"/>
                  </a:cubicBezTo>
                  <a:cubicBezTo>
                    <a:pt x="52" y="35"/>
                    <a:pt x="64" y="23"/>
                    <a:pt x="64" y="0"/>
                  </a:cubicBezTo>
                  <a:cubicBezTo>
                    <a:pt x="32" y="0"/>
                    <a:pt x="32" y="0"/>
                    <a:pt x="32" y="0"/>
                  </a:cubicBezTo>
                  <a:cubicBezTo>
                    <a:pt x="32" y="9"/>
                    <a:pt x="29" y="13"/>
                    <a:pt x="21" y="21"/>
                  </a:cubicBezTo>
                  <a:cubicBezTo>
                    <a:pt x="12" y="29"/>
                    <a:pt x="0" y="41"/>
                    <a:pt x="0" y="64"/>
                  </a:cubicBezTo>
                  <a:cubicBezTo>
                    <a:pt x="0" y="87"/>
                    <a:pt x="12" y="99"/>
                    <a:pt x="21" y="107"/>
                  </a:cubicBezTo>
                  <a:cubicBezTo>
                    <a:pt x="29" y="115"/>
                    <a:pt x="32" y="119"/>
                    <a:pt x="32" y="128"/>
                  </a:cubicBezTo>
                  <a:cubicBezTo>
                    <a:pt x="32" y="137"/>
                    <a:pt x="29" y="141"/>
                    <a:pt x="21" y="149"/>
                  </a:cubicBezTo>
                  <a:cubicBezTo>
                    <a:pt x="12" y="157"/>
                    <a:pt x="0" y="169"/>
                    <a:pt x="0"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sp>
        <p:nvSpPr>
          <p:cNvPr id="139" name="Freeform 171"/>
          <p:cNvSpPr>
            <a:spLocks noEditPoints="1"/>
          </p:cNvSpPr>
          <p:nvPr>
            <p:custDataLst>
              <p:tags r:id="rId98"/>
            </p:custDataLst>
          </p:nvPr>
        </p:nvSpPr>
        <p:spPr bwMode="auto">
          <a:xfrm>
            <a:off x="2805445" y="3574912"/>
            <a:ext cx="217559" cy="267572"/>
          </a:xfrm>
          <a:custGeom>
            <a:avLst/>
            <a:gdLst>
              <a:gd name="T0" fmla="*/ 348 w 696"/>
              <a:gd name="T1" fmla="*/ 0 h 856"/>
              <a:gd name="T2" fmla="*/ 0 w 696"/>
              <a:gd name="T3" fmla="*/ 348 h 856"/>
              <a:gd name="T4" fmla="*/ 0 w 696"/>
              <a:gd name="T5" fmla="*/ 856 h 856"/>
              <a:gd name="T6" fmla="*/ 228 w 696"/>
              <a:gd name="T7" fmla="*/ 856 h 856"/>
              <a:gd name="T8" fmla="*/ 468 w 696"/>
              <a:gd name="T9" fmla="*/ 856 h 856"/>
              <a:gd name="T10" fmla="*/ 696 w 696"/>
              <a:gd name="T11" fmla="*/ 856 h 856"/>
              <a:gd name="T12" fmla="*/ 696 w 696"/>
              <a:gd name="T13" fmla="*/ 348 h 856"/>
              <a:gd name="T14" fmla="*/ 348 w 696"/>
              <a:gd name="T15" fmla="*/ 0 h 856"/>
              <a:gd name="T16" fmla="*/ 272 w 696"/>
              <a:gd name="T17" fmla="*/ 813 h 856"/>
              <a:gd name="T18" fmla="*/ 272 w 696"/>
              <a:gd name="T19" fmla="*/ 552 h 856"/>
              <a:gd name="T20" fmla="*/ 424 w 696"/>
              <a:gd name="T21" fmla="*/ 552 h 856"/>
              <a:gd name="T22" fmla="*/ 424 w 696"/>
              <a:gd name="T23" fmla="*/ 813 h 856"/>
              <a:gd name="T24" fmla="*/ 272 w 696"/>
              <a:gd name="T25" fmla="*/ 813 h 856"/>
              <a:gd name="T26" fmla="*/ 653 w 696"/>
              <a:gd name="T27" fmla="*/ 813 h 856"/>
              <a:gd name="T28" fmla="*/ 468 w 696"/>
              <a:gd name="T29" fmla="*/ 813 h 856"/>
              <a:gd name="T30" fmla="*/ 468 w 696"/>
              <a:gd name="T31" fmla="*/ 508 h 856"/>
              <a:gd name="T32" fmla="*/ 228 w 696"/>
              <a:gd name="T33" fmla="*/ 508 h 856"/>
              <a:gd name="T34" fmla="*/ 228 w 696"/>
              <a:gd name="T35" fmla="*/ 813 h 856"/>
              <a:gd name="T36" fmla="*/ 43 w 696"/>
              <a:gd name="T37" fmla="*/ 813 h 856"/>
              <a:gd name="T38" fmla="*/ 43 w 696"/>
              <a:gd name="T39" fmla="*/ 366 h 856"/>
              <a:gd name="T40" fmla="*/ 348 w 696"/>
              <a:gd name="T41" fmla="*/ 61 h 856"/>
              <a:gd name="T42" fmla="*/ 653 w 696"/>
              <a:gd name="T43" fmla="*/ 366 h 856"/>
              <a:gd name="T44" fmla="*/ 653 w 696"/>
              <a:gd name="T45" fmla="*/ 813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6" h="856">
                <a:moveTo>
                  <a:pt x="348" y="0"/>
                </a:moveTo>
                <a:lnTo>
                  <a:pt x="0" y="348"/>
                </a:lnTo>
                <a:lnTo>
                  <a:pt x="0" y="856"/>
                </a:lnTo>
                <a:lnTo>
                  <a:pt x="228" y="856"/>
                </a:lnTo>
                <a:lnTo>
                  <a:pt x="468" y="856"/>
                </a:lnTo>
                <a:lnTo>
                  <a:pt x="696" y="856"/>
                </a:lnTo>
                <a:lnTo>
                  <a:pt x="696" y="348"/>
                </a:lnTo>
                <a:lnTo>
                  <a:pt x="348" y="0"/>
                </a:lnTo>
                <a:close/>
                <a:moveTo>
                  <a:pt x="272" y="813"/>
                </a:moveTo>
                <a:lnTo>
                  <a:pt x="272" y="552"/>
                </a:lnTo>
                <a:lnTo>
                  <a:pt x="424" y="552"/>
                </a:lnTo>
                <a:lnTo>
                  <a:pt x="424" y="813"/>
                </a:lnTo>
                <a:lnTo>
                  <a:pt x="272" y="813"/>
                </a:lnTo>
                <a:close/>
                <a:moveTo>
                  <a:pt x="653" y="813"/>
                </a:moveTo>
                <a:lnTo>
                  <a:pt x="468" y="813"/>
                </a:lnTo>
                <a:lnTo>
                  <a:pt x="468" y="508"/>
                </a:lnTo>
                <a:lnTo>
                  <a:pt x="228" y="508"/>
                </a:lnTo>
                <a:lnTo>
                  <a:pt x="228" y="813"/>
                </a:lnTo>
                <a:lnTo>
                  <a:pt x="43" y="813"/>
                </a:lnTo>
                <a:lnTo>
                  <a:pt x="43" y="366"/>
                </a:lnTo>
                <a:lnTo>
                  <a:pt x="348" y="61"/>
                </a:lnTo>
                <a:lnTo>
                  <a:pt x="653" y="366"/>
                </a:lnTo>
                <a:lnTo>
                  <a:pt x="653" y="813"/>
                </a:lnTo>
                <a:close/>
              </a:path>
            </a:pathLst>
          </a:custGeom>
          <a:solidFill>
            <a:schemeClr val="bg1"/>
          </a:solidFill>
          <a:ln>
            <a:noFill/>
          </a:ln>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nvGrpSpPr>
          <p:cNvPr id="140" name="Group 139"/>
          <p:cNvGrpSpPr/>
          <p:nvPr/>
        </p:nvGrpSpPr>
        <p:grpSpPr>
          <a:xfrm>
            <a:off x="7105308" y="1904853"/>
            <a:ext cx="318071" cy="267771"/>
            <a:chOff x="2043113" y="4562475"/>
            <a:chExt cx="1365250" cy="1149350"/>
          </a:xfrm>
          <a:solidFill>
            <a:schemeClr val="bg1"/>
          </a:solidFill>
        </p:grpSpPr>
        <p:sp>
          <p:nvSpPr>
            <p:cNvPr id="141" name="Freeform 1690"/>
            <p:cNvSpPr>
              <a:spLocks/>
            </p:cNvSpPr>
            <p:nvPr>
              <p:custDataLst>
                <p:tags r:id="rId102"/>
              </p:custDataLst>
            </p:nvPr>
          </p:nvSpPr>
          <p:spPr bwMode="auto">
            <a:xfrm>
              <a:off x="2433638" y="5208588"/>
              <a:ext cx="584200" cy="169862"/>
            </a:xfrm>
            <a:custGeom>
              <a:avLst/>
              <a:gdLst>
                <a:gd name="T0" fmla="*/ 248 w 271"/>
                <a:gd name="T1" fmla="*/ 79 h 79"/>
                <a:gd name="T2" fmla="*/ 135 w 271"/>
                <a:gd name="T3" fmla="*/ 32 h 79"/>
                <a:gd name="T4" fmla="*/ 22 w 271"/>
                <a:gd name="T5" fmla="*/ 79 h 79"/>
                <a:gd name="T6" fmla="*/ 0 w 271"/>
                <a:gd name="T7" fmla="*/ 56 h 79"/>
                <a:gd name="T8" fmla="*/ 135 w 271"/>
                <a:gd name="T9" fmla="*/ 0 h 79"/>
                <a:gd name="T10" fmla="*/ 271 w 271"/>
                <a:gd name="T11" fmla="*/ 56 h 79"/>
                <a:gd name="T12" fmla="*/ 248 w 271"/>
                <a:gd name="T13" fmla="*/ 79 h 79"/>
              </a:gdLst>
              <a:ahLst/>
              <a:cxnLst>
                <a:cxn ang="0">
                  <a:pos x="T0" y="T1"/>
                </a:cxn>
                <a:cxn ang="0">
                  <a:pos x="T2" y="T3"/>
                </a:cxn>
                <a:cxn ang="0">
                  <a:pos x="T4" y="T5"/>
                </a:cxn>
                <a:cxn ang="0">
                  <a:pos x="T6" y="T7"/>
                </a:cxn>
                <a:cxn ang="0">
                  <a:pos x="T8" y="T9"/>
                </a:cxn>
                <a:cxn ang="0">
                  <a:pos x="T10" y="T11"/>
                </a:cxn>
                <a:cxn ang="0">
                  <a:pos x="T12" y="T13"/>
                </a:cxn>
              </a:cxnLst>
              <a:rect l="0" t="0" r="r" b="b"/>
              <a:pathLst>
                <a:path w="271" h="79">
                  <a:moveTo>
                    <a:pt x="248" y="79"/>
                  </a:moveTo>
                  <a:cubicBezTo>
                    <a:pt x="218" y="49"/>
                    <a:pt x="178" y="32"/>
                    <a:pt x="135" y="32"/>
                  </a:cubicBezTo>
                  <a:cubicBezTo>
                    <a:pt x="93" y="32"/>
                    <a:pt x="52" y="49"/>
                    <a:pt x="22" y="79"/>
                  </a:cubicBezTo>
                  <a:cubicBezTo>
                    <a:pt x="0" y="56"/>
                    <a:pt x="0" y="56"/>
                    <a:pt x="0" y="56"/>
                  </a:cubicBezTo>
                  <a:cubicBezTo>
                    <a:pt x="36" y="20"/>
                    <a:pt x="84" y="0"/>
                    <a:pt x="135" y="0"/>
                  </a:cubicBezTo>
                  <a:cubicBezTo>
                    <a:pt x="187" y="0"/>
                    <a:pt x="235" y="20"/>
                    <a:pt x="271" y="56"/>
                  </a:cubicBezTo>
                  <a:lnTo>
                    <a:pt x="248"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42" name="Freeform 170"/>
            <p:cNvSpPr>
              <a:spLocks/>
            </p:cNvSpPr>
            <p:nvPr>
              <p:custDataLst>
                <p:tags r:id="rId103"/>
              </p:custDataLst>
            </p:nvPr>
          </p:nvSpPr>
          <p:spPr bwMode="auto">
            <a:xfrm>
              <a:off x="2236788" y="4864100"/>
              <a:ext cx="977900" cy="317500"/>
            </a:xfrm>
            <a:custGeom>
              <a:avLst/>
              <a:gdLst>
                <a:gd name="T0" fmla="*/ 430 w 453"/>
                <a:gd name="T1" fmla="*/ 147 h 147"/>
                <a:gd name="T2" fmla="*/ 23 w 453"/>
                <a:gd name="T3" fmla="*/ 147 h 147"/>
                <a:gd name="T4" fmla="*/ 0 w 453"/>
                <a:gd name="T5" fmla="*/ 125 h 147"/>
                <a:gd name="T6" fmla="*/ 453 w 453"/>
                <a:gd name="T7" fmla="*/ 125 h 147"/>
                <a:gd name="T8" fmla="*/ 430 w 453"/>
                <a:gd name="T9" fmla="*/ 147 h 147"/>
              </a:gdLst>
              <a:ahLst/>
              <a:cxnLst>
                <a:cxn ang="0">
                  <a:pos x="T0" y="T1"/>
                </a:cxn>
                <a:cxn ang="0">
                  <a:pos x="T2" y="T3"/>
                </a:cxn>
                <a:cxn ang="0">
                  <a:pos x="T4" y="T5"/>
                </a:cxn>
                <a:cxn ang="0">
                  <a:pos x="T6" y="T7"/>
                </a:cxn>
                <a:cxn ang="0">
                  <a:pos x="T8" y="T9"/>
                </a:cxn>
              </a:cxnLst>
              <a:rect l="0" t="0" r="r" b="b"/>
              <a:pathLst>
                <a:path w="453" h="147">
                  <a:moveTo>
                    <a:pt x="430" y="147"/>
                  </a:moveTo>
                  <a:cubicBezTo>
                    <a:pt x="318" y="35"/>
                    <a:pt x="135" y="35"/>
                    <a:pt x="23" y="147"/>
                  </a:cubicBezTo>
                  <a:cubicBezTo>
                    <a:pt x="0" y="125"/>
                    <a:pt x="0" y="125"/>
                    <a:pt x="0" y="125"/>
                  </a:cubicBezTo>
                  <a:cubicBezTo>
                    <a:pt x="125" y="0"/>
                    <a:pt x="328" y="0"/>
                    <a:pt x="453" y="125"/>
                  </a:cubicBezTo>
                  <a:lnTo>
                    <a:pt x="430"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43" name="Freeform 1710"/>
            <p:cNvSpPr>
              <a:spLocks/>
            </p:cNvSpPr>
            <p:nvPr>
              <p:custDataLst>
                <p:tags r:id="rId104"/>
              </p:custDataLst>
            </p:nvPr>
          </p:nvSpPr>
          <p:spPr bwMode="auto">
            <a:xfrm>
              <a:off x="2043113" y="4562475"/>
              <a:ext cx="1365250" cy="425450"/>
            </a:xfrm>
            <a:custGeom>
              <a:avLst/>
              <a:gdLst>
                <a:gd name="T0" fmla="*/ 610 w 633"/>
                <a:gd name="T1" fmla="*/ 197 h 197"/>
                <a:gd name="T2" fmla="*/ 22 w 633"/>
                <a:gd name="T3" fmla="*/ 197 h 197"/>
                <a:gd name="T4" fmla="*/ 0 w 633"/>
                <a:gd name="T5" fmla="*/ 174 h 197"/>
                <a:gd name="T6" fmla="*/ 633 w 633"/>
                <a:gd name="T7" fmla="*/ 174 h 197"/>
                <a:gd name="T8" fmla="*/ 610 w 633"/>
                <a:gd name="T9" fmla="*/ 197 h 197"/>
              </a:gdLst>
              <a:ahLst/>
              <a:cxnLst>
                <a:cxn ang="0">
                  <a:pos x="T0" y="T1"/>
                </a:cxn>
                <a:cxn ang="0">
                  <a:pos x="T2" y="T3"/>
                </a:cxn>
                <a:cxn ang="0">
                  <a:pos x="T4" y="T5"/>
                </a:cxn>
                <a:cxn ang="0">
                  <a:pos x="T6" y="T7"/>
                </a:cxn>
                <a:cxn ang="0">
                  <a:pos x="T8" y="T9"/>
                </a:cxn>
              </a:cxnLst>
              <a:rect l="0" t="0" r="r" b="b"/>
              <a:pathLst>
                <a:path w="633" h="197">
                  <a:moveTo>
                    <a:pt x="610" y="197"/>
                  </a:moveTo>
                  <a:cubicBezTo>
                    <a:pt x="448" y="35"/>
                    <a:pt x="184" y="35"/>
                    <a:pt x="22" y="197"/>
                  </a:cubicBezTo>
                  <a:cubicBezTo>
                    <a:pt x="0" y="174"/>
                    <a:pt x="0" y="174"/>
                    <a:pt x="0" y="174"/>
                  </a:cubicBezTo>
                  <a:cubicBezTo>
                    <a:pt x="174" y="0"/>
                    <a:pt x="458" y="0"/>
                    <a:pt x="633" y="174"/>
                  </a:cubicBezTo>
                  <a:lnTo>
                    <a:pt x="61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44" name="Oval 172"/>
            <p:cNvSpPr>
              <a:spLocks noChangeArrowheads="1"/>
            </p:cNvSpPr>
            <p:nvPr>
              <p:custDataLst>
                <p:tags r:id="rId105"/>
              </p:custDataLst>
            </p:nvPr>
          </p:nvSpPr>
          <p:spPr bwMode="auto">
            <a:xfrm>
              <a:off x="2628900" y="5516563"/>
              <a:ext cx="192087" cy="19526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sp>
        <p:nvSpPr>
          <p:cNvPr id="145" name="Freeform 46"/>
          <p:cNvSpPr>
            <a:spLocks noEditPoints="1"/>
          </p:cNvSpPr>
          <p:nvPr>
            <p:custDataLst>
              <p:tags r:id="rId99"/>
            </p:custDataLst>
          </p:nvPr>
        </p:nvSpPr>
        <p:spPr bwMode="auto">
          <a:xfrm>
            <a:off x="9513877" y="2796200"/>
            <a:ext cx="275977" cy="207142"/>
          </a:xfrm>
          <a:custGeom>
            <a:avLst/>
            <a:gdLst>
              <a:gd name="T0" fmla="*/ 592 w 640"/>
              <a:gd name="T1" fmla="*/ 331 h 480"/>
              <a:gd name="T2" fmla="*/ 592 w 640"/>
              <a:gd name="T3" fmla="*/ 48 h 480"/>
              <a:gd name="T4" fmla="*/ 544 w 640"/>
              <a:gd name="T5" fmla="*/ 0 h 480"/>
              <a:gd name="T6" fmla="*/ 96 w 640"/>
              <a:gd name="T7" fmla="*/ 0 h 480"/>
              <a:gd name="T8" fmla="*/ 48 w 640"/>
              <a:gd name="T9" fmla="*/ 48 h 480"/>
              <a:gd name="T10" fmla="*/ 48 w 640"/>
              <a:gd name="T11" fmla="*/ 331 h 480"/>
              <a:gd name="T12" fmla="*/ 0 w 640"/>
              <a:gd name="T13" fmla="*/ 395 h 480"/>
              <a:gd name="T14" fmla="*/ 0 w 640"/>
              <a:gd name="T15" fmla="*/ 432 h 480"/>
              <a:gd name="T16" fmla="*/ 48 w 640"/>
              <a:gd name="T17" fmla="*/ 480 h 480"/>
              <a:gd name="T18" fmla="*/ 592 w 640"/>
              <a:gd name="T19" fmla="*/ 480 h 480"/>
              <a:gd name="T20" fmla="*/ 640 w 640"/>
              <a:gd name="T21" fmla="*/ 432 h 480"/>
              <a:gd name="T22" fmla="*/ 640 w 640"/>
              <a:gd name="T23" fmla="*/ 395 h 480"/>
              <a:gd name="T24" fmla="*/ 592 w 640"/>
              <a:gd name="T25" fmla="*/ 331 h 480"/>
              <a:gd name="T26" fmla="*/ 96 w 640"/>
              <a:gd name="T27" fmla="*/ 32 h 480"/>
              <a:gd name="T28" fmla="*/ 544 w 640"/>
              <a:gd name="T29" fmla="*/ 32 h 480"/>
              <a:gd name="T30" fmla="*/ 560 w 640"/>
              <a:gd name="T31" fmla="*/ 48 h 480"/>
              <a:gd name="T32" fmla="*/ 560 w 640"/>
              <a:gd name="T33" fmla="*/ 320 h 480"/>
              <a:gd name="T34" fmla="*/ 80 w 640"/>
              <a:gd name="T35" fmla="*/ 320 h 480"/>
              <a:gd name="T36" fmla="*/ 80 w 640"/>
              <a:gd name="T37" fmla="*/ 48 h 480"/>
              <a:gd name="T38" fmla="*/ 96 w 640"/>
              <a:gd name="T39" fmla="*/ 32 h 480"/>
              <a:gd name="T40" fmla="*/ 72 w 640"/>
              <a:gd name="T41" fmla="*/ 352 h 480"/>
              <a:gd name="T42" fmla="*/ 568 w 640"/>
              <a:gd name="T43" fmla="*/ 352 h 480"/>
              <a:gd name="T44" fmla="*/ 592 w 640"/>
              <a:gd name="T45" fmla="*/ 384 h 480"/>
              <a:gd name="T46" fmla="*/ 48 w 640"/>
              <a:gd name="T47" fmla="*/ 384 h 480"/>
              <a:gd name="T48" fmla="*/ 72 w 640"/>
              <a:gd name="T49" fmla="*/ 352 h 480"/>
              <a:gd name="T50" fmla="*/ 592 w 640"/>
              <a:gd name="T51" fmla="*/ 448 h 480"/>
              <a:gd name="T52" fmla="*/ 48 w 640"/>
              <a:gd name="T53" fmla="*/ 448 h 480"/>
              <a:gd name="T54" fmla="*/ 32 w 640"/>
              <a:gd name="T55" fmla="*/ 432 h 480"/>
              <a:gd name="T56" fmla="*/ 32 w 640"/>
              <a:gd name="T57" fmla="*/ 416 h 480"/>
              <a:gd name="T58" fmla="*/ 608 w 640"/>
              <a:gd name="T59" fmla="*/ 416 h 480"/>
              <a:gd name="T60" fmla="*/ 608 w 640"/>
              <a:gd name="T61" fmla="*/ 432 h 480"/>
              <a:gd name="T62" fmla="*/ 592 w 640"/>
              <a:gd name="T63" fmla="*/ 448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0" h="480">
                <a:moveTo>
                  <a:pt x="592" y="331"/>
                </a:moveTo>
                <a:cubicBezTo>
                  <a:pt x="592" y="48"/>
                  <a:pt x="592" y="48"/>
                  <a:pt x="592" y="48"/>
                </a:cubicBezTo>
                <a:cubicBezTo>
                  <a:pt x="592" y="22"/>
                  <a:pt x="571" y="0"/>
                  <a:pt x="544" y="0"/>
                </a:cubicBezTo>
                <a:cubicBezTo>
                  <a:pt x="96" y="0"/>
                  <a:pt x="96" y="0"/>
                  <a:pt x="96" y="0"/>
                </a:cubicBezTo>
                <a:cubicBezTo>
                  <a:pt x="70" y="0"/>
                  <a:pt x="48" y="22"/>
                  <a:pt x="48" y="48"/>
                </a:cubicBezTo>
                <a:cubicBezTo>
                  <a:pt x="48" y="331"/>
                  <a:pt x="48" y="331"/>
                  <a:pt x="48" y="331"/>
                </a:cubicBezTo>
                <a:cubicBezTo>
                  <a:pt x="0" y="395"/>
                  <a:pt x="0" y="395"/>
                  <a:pt x="0" y="395"/>
                </a:cubicBezTo>
                <a:cubicBezTo>
                  <a:pt x="0" y="432"/>
                  <a:pt x="0" y="432"/>
                  <a:pt x="0" y="432"/>
                </a:cubicBezTo>
                <a:cubicBezTo>
                  <a:pt x="0" y="459"/>
                  <a:pt x="22" y="480"/>
                  <a:pt x="48" y="480"/>
                </a:cubicBezTo>
                <a:cubicBezTo>
                  <a:pt x="592" y="480"/>
                  <a:pt x="592" y="480"/>
                  <a:pt x="592" y="480"/>
                </a:cubicBezTo>
                <a:cubicBezTo>
                  <a:pt x="619" y="480"/>
                  <a:pt x="640" y="459"/>
                  <a:pt x="640" y="432"/>
                </a:cubicBezTo>
                <a:cubicBezTo>
                  <a:pt x="640" y="395"/>
                  <a:pt x="640" y="395"/>
                  <a:pt x="640" y="395"/>
                </a:cubicBezTo>
                <a:lnTo>
                  <a:pt x="592" y="331"/>
                </a:lnTo>
                <a:close/>
                <a:moveTo>
                  <a:pt x="96" y="32"/>
                </a:moveTo>
                <a:cubicBezTo>
                  <a:pt x="544" y="32"/>
                  <a:pt x="544" y="32"/>
                  <a:pt x="544" y="32"/>
                </a:cubicBezTo>
                <a:cubicBezTo>
                  <a:pt x="553" y="32"/>
                  <a:pt x="560" y="40"/>
                  <a:pt x="560" y="48"/>
                </a:cubicBezTo>
                <a:cubicBezTo>
                  <a:pt x="560" y="320"/>
                  <a:pt x="560" y="320"/>
                  <a:pt x="560" y="320"/>
                </a:cubicBezTo>
                <a:cubicBezTo>
                  <a:pt x="80" y="320"/>
                  <a:pt x="80" y="320"/>
                  <a:pt x="80" y="320"/>
                </a:cubicBezTo>
                <a:cubicBezTo>
                  <a:pt x="80" y="48"/>
                  <a:pt x="80" y="48"/>
                  <a:pt x="80" y="48"/>
                </a:cubicBezTo>
                <a:cubicBezTo>
                  <a:pt x="80" y="40"/>
                  <a:pt x="88" y="32"/>
                  <a:pt x="96" y="32"/>
                </a:cubicBezTo>
                <a:close/>
                <a:moveTo>
                  <a:pt x="72" y="352"/>
                </a:moveTo>
                <a:cubicBezTo>
                  <a:pt x="568" y="352"/>
                  <a:pt x="568" y="352"/>
                  <a:pt x="568" y="352"/>
                </a:cubicBezTo>
                <a:cubicBezTo>
                  <a:pt x="592" y="384"/>
                  <a:pt x="592" y="384"/>
                  <a:pt x="592" y="384"/>
                </a:cubicBezTo>
                <a:cubicBezTo>
                  <a:pt x="48" y="384"/>
                  <a:pt x="48" y="384"/>
                  <a:pt x="48" y="384"/>
                </a:cubicBezTo>
                <a:lnTo>
                  <a:pt x="72" y="352"/>
                </a:lnTo>
                <a:close/>
                <a:moveTo>
                  <a:pt x="592" y="448"/>
                </a:moveTo>
                <a:cubicBezTo>
                  <a:pt x="48" y="448"/>
                  <a:pt x="48" y="448"/>
                  <a:pt x="48" y="448"/>
                </a:cubicBezTo>
                <a:cubicBezTo>
                  <a:pt x="40" y="448"/>
                  <a:pt x="32" y="441"/>
                  <a:pt x="32" y="432"/>
                </a:cubicBezTo>
                <a:cubicBezTo>
                  <a:pt x="32" y="416"/>
                  <a:pt x="32" y="416"/>
                  <a:pt x="32" y="416"/>
                </a:cubicBezTo>
                <a:cubicBezTo>
                  <a:pt x="608" y="416"/>
                  <a:pt x="608" y="416"/>
                  <a:pt x="608" y="416"/>
                </a:cubicBezTo>
                <a:cubicBezTo>
                  <a:pt x="608" y="432"/>
                  <a:pt x="608" y="432"/>
                  <a:pt x="608" y="432"/>
                </a:cubicBezTo>
                <a:cubicBezTo>
                  <a:pt x="608" y="441"/>
                  <a:pt x="601" y="448"/>
                  <a:pt x="592" y="448"/>
                </a:cubicBezTo>
                <a:close/>
              </a:path>
            </a:pathLst>
          </a:custGeom>
          <a:solidFill>
            <a:schemeClr val="bg1"/>
          </a:solidFill>
          <a:ln>
            <a:noFill/>
          </a:ln>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nvGrpSpPr>
          <p:cNvPr id="146" name="Group 117"/>
          <p:cNvGrpSpPr>
            <a:grpSpLocks noChangeAspect="1"/>
          </p:cNvGrpSpPr>
          <p:nvPr/>
        </p:nvGrpSpPr>
        <p:grpSpPr bwMode="auto">
          <a:xfrm>
            <a:off x="4624315" y="240478"/>
            <a:ext cx="296738" cy="228592"/>
            <a:chOff x="2809" y="1443"/>
            <a:chExt cx="1302" cy="1003"/>
          </a:xfrm>
          <a:solidFill>
            <a:schemeClr val="bg1"/>
          </a:solidFill>
        </p:grpSpPr>
        <p:sp>
          <p:nvSpPr>
            <p:cNvPr id="147" name="Freeform 118"/>
            <p:cNvSpPr>
              <a:spLocks noEditPoints="1"/>
            </p:cNvSpPr>
            <p:nvPr/>
          </p:nvSpPr>
          <p:spPr bwMode="auto">
            <a:xfrm>
              <a:off x="2809" y="2252"/>
              <a:ext cx="937" cy="194"/>
            </a:xfrm>
            <a:custGeom>
              <a:avLst/>
              <a:gdLst>
                <a:gd name="T0" fmla="*/ 416 w 464"/>
                <a:gd name="T1" fmla="*/ 0 h 96"/>
                <a:gd name="T2" fmla="*/ 48 w 464"/>
                <a:gd name="T3" fmla="*/ 0 h 96"/>
                <a:gd name="T4" fmla="*/ 0 w 464"/>
                <a:gd name="T5" fmla="*/ 48 h 96"/>
                <a:gd name="T6" fmla="*/ 48 w 464"/>
                <a:gd name="T7" fmla="*/ 96 h 96"/>
                <a:gd name="T8" fmla="*/ 416 w 464"/>
                <a:gd name="T9" fmla="*/ 96 h 96"/>
                <a:gd name="T10" fmla="*/ 464 w 464"/>
                <a:gd name="T11" fmla="*/ 48 h 96"/>
                <a:gd name="T12" fmla="*/ 416 w 464"/>
                <a:gd name="T13" fmla="*/ 0 h 96"/>
                <a:gd name="T14" fmla="*/ 416 w 464"/>
                <a:gd name="T15" fmla="*/ 64 h 96"/>
                <a:gd name="T16" fmla="*/ 48 w 464"/>
                <a:gd name="T17" fmla="*/ 64 h 96"/>
                <a:gd name="T18" fmla="*/ 32 w 464"/>
                <a:gd name="T19" fmla="*/ 48 h 96"/>
                <a:gd name="T20" fmla="*/ 48 w 464"/>
                <a:gd name="T21" fmla="*/ 32 h 96"/>
                <a:gd name="T22" fmla="*/ 416 w 464"/>
                <a:gd name="T23" fmla="*/ 32 h 96"/>
                <a:gd name="T24" fmla="*/ 432 w 464"/>
                <a:gd name="T25" fmla="*/ 48 h 96"/>
                <a:gd name="T26" fmla="*/ 416 w 464"/>
                <a:gd name="T27"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4" h="96">
                  <a:moveTo>
                    <a:pt x="416" y="0"/>
                  </a:moveTo>
                  <a:cubicBezTo>
                    <a:pt x="48" y="0"/>
                    <a:pt x="48" y="0"/>
                    <a:pt x="48" y="0"/>
                  </a:cubicBezTo>
                  <a:cubicBezTo>
                    <a:pt x="22" y="0"/>
                    <a:pt x="0" y="22"/>
                    <a:pt x="0" y="48"/>
                  </a:cubicBezTo>
                  <a:cubicBezTo>
                    <a:pt x="0" y="74"/>
                    <a:pt x="22" y="96"/>
                    <a:pt x="48" y="96"/>
                  </a:cubicBezTo>
                  <a:cubicBezTo>
                    <a:pt x="416" y="96"/>
                    <a:pt x="416" y="96"/>
                    <a:pt x="416" y="96"/>
                  </a:cubicBezTo>
                  <a:cubicBezTo>
                    <a:pt x="442" y="96"/>
                    <a:pt x="464" y="74"/>
                    <a:pt x="464" y="48"/>
                  </a:cubicBezTo>
                  <a:cubicBezTo>
                    <a:pt x="464" y="22"/>
                    <a:pt x="442" y="0"/>
                    <a:pt x="416" y="0"/>
                  </a:cubicBezTo>
                  <a:close/>
                  <a:moveTo>
                    <a:pt x="416" y="64"/>
                  </a:moveTo>
                  <a:cubicBezTo>
                    <a:pt x="48" y="64"/>
                    <a:pt x="48" y="64"/>
                    <a:pt x="48" y="64"/>
                  </a:cubicBezTo>
                  <a:cubicBezTo>
                    <a:pt x="39" y="64"/>
                    <a:pt x="32" y="57"/>
                    <a:pt x="32" y="48"/>
                  </a:cubicBezTo>
                  <a:cubicBezTo>
                    <a:pt x="32" y="39"/>
                    <a:pt x="39" y="32"/>
                    <a:pt x="48" y="32"/>
                  </a:cubicBezTo>
                  <a:cubicBezTo>
                    <a:pt x="416" y="32"/>
                    <a:pt x="416" y="32"/>
                    <a:pt x="416" y="32"/>
                  </a:cubicBezTo>
                  <a:cubicBezTo>
                    <a:pt x="425" y="32"/>
                    <a:pt x="432" y="39"/>
                    <a:pt x="432" y="48"/>
                  </a:cubicBezTo>
                  <a:cubicBezTo>
                    <a:pt x="432" y="57"/>
                    <a:pt x="425" y="64"/>
                    <a:pt x="416"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sp>
          <p:nvSpPr>
            <p:cNvPr id="148" name="Freeform 119"/>
            <p:cNvSpPr>
              <a:spLocks noEditPoints="1"/>
            </p:cNvSpPr>
            <p:nvPr/>
          </p:nvSpPr>
          <p:spPr bwMode="auto">
            <a:xfrm>
              <a:off x="2874" y="1443"/>
              <a:ext cx="1237" cy="777"/>
            </a:xfrm>
            <a:custGeom>
              <a:avLst/>
              <a:gdLst>
                <a:gd name="T0" fmla="*/ 592 w 613"/>
                <a:gd name="T1" fmla="*/ 265 h 384"/>
                <a:gd name="T2" fmla="*/ 605 w 613"/>
                <a:gd name="T3" fmla="*/ 59 h 384"/>
                <a:gd name="T4" fmla="*/ 590 w 613"/>
                <a:gd name="T5" fmla="*/ 18 h 384"/>
                <a:gd name="T6" fmla="*/ 549 w 613"/>
                <a:gd name="T7" fmla="*/ 0 h 384"/>
                <a:gd name="T8" fmla="*/ 532 w 613"/>
                <a:gd name="T9" fmla="*/ 0 h 384"/>
                <a:gd name="T10" fmla="*/ 530 w 613"/>
                <a:gd name="T11" fmla="*/ 0 h 384"/>
                <a:gd name="T12" fmla="*/ 525 w 613"/>
                <a:gd name="T13" fmla="*/ 0 h 384"/>
                <a:gd name="T14" fmla="*/ 330 w 613"/>
                <a:gd name="T15" fmla="*/ 44 h 384"/>
                <a:gd name="T16" fmla="*/ 272 w 613"/>
                <a:gd name="T17" fmla="*/ 32 h 384"/>
                <a:gd name="T18" fmla="*/ 185 w 613"/>
                <a:gd name="T19" fmla="*/ 32 h 384"/>
                <a:gd name="T20" fmla="*/ 160 w 613"/>
                <a:gd name="T21" fmla="*/ 57 h 384"/>
                <a:gd name="T22" fmla="*/ 160 w 613"/>
                <a:gd name="T23" fmla="*/ 128 h 384"/>
                <a:gd name="T24" fmla="*/ 59 w 613"/>
                <a:gd name="T25" fmla="*/ 128 h 384"/>
                <a:gd name="T26" fmla="*/ 0 w 613"/>
                <a:gd name="T27" fmla="*/ 167 h 384"/>
                <a:gd name="T28" fmla="*/ 0 w 613"/>
                <a:gd name="T29" fmla="*/ 368 h 384"/>
                <a:gd name="T30" fmla="*/ 400 w 613"/>
                <a:gd name="T31" fmla="*/ 368 h 384"/>
                <a:gd name="T32" fmla="*/ 400 w 613"/>
                <a:gd name="T33" fmla="*/ 176 h 384"/>
                <a:gd name="T34" fmla="*/ 394 w 613"/>
                <a:gd name="T35" fmla="*/ 126 h 384"/>
                <a:gd name="T36" fmla="*/ 507 w 613"/>
                <a:gd name="T37" fmla="*/ 101 h 384"/>
                <a:gd name="T38" fmla="*/ 497 w 613"/>
                <a:gd name="T39" fmla="*/ 256 h 384"/>
                <a:gd name="T40" fmla="*/ 484 w 613"/>
                <a:gd name="T41" fmla="*/ 256 h 384"/>
                <a:gd name="T42" fmla="*/ 442 w 613"/>
                <a:gd name="T43" fmla="*/ 384 h 384"/>
                <a:gd name="T44" fmla="*/ 528 w 613"/>
                <a:gd name="T45" fmla="*/ 384 h 384"/>
                <a:gd name="T46" fmla="*/ 604 w 613"/>
                <a:gd name="T47" fmla="*/ 328 h 384"/>
                <a:gd name="T48" fmla="*/ 592 w 613"/>
                <a:gd name="T49" fmla="*/ 265 h 384"/>
                <a:gd name="T50" fmla="*/ 368 w 613"/>
                <a:gd name="T51" fmla="*/ 336 h 384"/>
                <a:gd name="T52" fmla="*/ 32 w 613"/>
                <a:gd name="T53" fmla="*/ 336 h 384"/>
                <a:gd name="T54" fmla="*/ 32 w 613"/>
                <a:gd name="T55" fmla="*/ 185 h 384"/>
                <a:gd name="T56" fmla="*/ 69 w 613"/>
                <a:gd name="T57" fmla="*/ 160 h 384"/>
                <a:gd name="T58" fmla="*/ 192 w 613"/>
                <a:gd name="T59" fmla="*/ 160 h 384"/>
                <a:gd name="T60" fmla="*/ 192 w 613"/>
                <a:gd name="T61" fmla="*/ 71 h 384"/>
                <a:gd name="T62" fmla="*/ 199 w 613"/>
                <a:gd name="T63" fmla="*/ 64 h 384"/>
                <a:gd name="T64" fmla="*/ 240 w 613"/>
                <a:gd name="T65" fmla="*/ 64 h 384"/>
                <a:gd name="T66" fmla="*/ 240 w 613"/>
                <a:gd name="T67" fmla="*/ 208 h 384"/>
                <a:gd name="T68" fmla="*/ 368 w 613"/>
                <a:gd name="T69" fmla="*/ 208 h 384"/>
                <a:gd name="T70" fmla="*/ 368 w 613"/>
                <a:gd name="T71" fmla="*/ 336 h 384"/>
                <a:gd name="T72" fmla="*/ 272 w 613"/>
                <a:gd name="T73" fmla="*/ 176 h 384"/>
                <a:gd name="T74" fmla="*/ 272 w 613"/>
                <a:gd name="T75" fmla="*/ 64 h 384"/>
                <a:gd name="T76" fmla="*/ 368 w 613"/>
                <a:gd name="T77" fmla="*/ 176 h 384"/>
                <a:gd name="T78" fmla="*/ 272 w 613"/>
                <a:gd name="T79" fmla="*/ 176 h 384"/>
                <a:gd name="T80" fmla="*/ 382 w 613"/>
                <a:gd name="T81" fmla="*/ 96 h 384"/>
                <a:gd name="T82" fmla="*/ 364 w 613"/>
                <a:gd name="T83" fmla="*/ 69 h 384"/>
                <a:gd name="T84" fmla="*/ 511 w 613"/>
                <a:gd name="T85" fmla="*/ 36 h 384"/>
                <a:gd name="T86" fmla="*/ 509 w 613"/>
                <a:gd name="T87" fmla="*/ 68 h 384"/>
                <a:gd name="T88" fmla="*/ 382 w 613"/>
                <a:gd name="T89" fmla="*/ 96 h 384"/>
                <a:gd name="T90" fmla="*/ 543 w 613"/>
                <a:gd name="T91" fmla="*/ 32 h 384"/>
                <a:gd name="T92" fmla="*/ 549 w 613"/>
                <a:gd name="T93" fmla="*/ 32 h 384"/>
                <a:gd name="T94" fmla="*/ 567 w 613"/>
                <a:gd name="T95" fmla="*/ 40 h 384"/>
                <a:gd name="T96" fmla="*/ 573 w 613"/>
                <a:gd name="T97" fmla="*/ 57 h 384"/>
                <a:gd name="T98" fmla="*/ 561 w 613"/>
                <a:gd name="T99" fmla="*/ 256 h 384"/>
                <a:gd name="T100" fmla="*/ 529 w 613"/>
                <a:gd name="T101" fmla="*/ 256 h 384"/>
                <a:gd name="T102" fmla="*/ 543 w 613"/>
                <a:gd name="T103" fmla="*/ 32 h 384"/>
                <a:gd name="T104" fmla="*/ 574 w 613"/>
                <a:gd name="T105" fmla="*/ 317 h 384"/>
                <a:gd name="T106" fmla="*/ 528 w 613"/>
                <a:gd name="T107" fmla="*/ 352 h 384"/>
                <a:gd name="T108" fmla="*/ 486 w 613"/>
                <a:gd name="T109" fmla="*/ 352 h 384"/>
                <a:gd name="T110" fmla="*/ 508 w 613"/>
                <a:gd name="T111" fmla="*/ 288 h 384"/>
                <a:gd name="T112" fmla="*/ 570 w 613"/>
                <a:gd name="T113" fmla="*/ 288 h 384"/>
                <a:gd name="T114" fmla="*/ 574 w 613"/>
                <a:gd name="T115" fmla="*/ 31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13" h="384">
                  <a:moveTo>
                    <a:pt x="592" y="265"/>
                  </a:moveTo>
                  <a:cubicBezTo>
                    <a:pt x="605" y="59"/>
                    <a:pt x="605" y="59"/>
                    <a:pt x="605" y="59"/>
                  </a:cubicBezTo>
                  <a:cubicBezTo>
                    <a:pt x="606" y="44"/>
                    <a:pt x="601" y="29"/>
                    <a:pt x="590" y="18"/>
                  </a:cubicBezTo>
                  <a:cubicBezTo>
                    <a:pt x="580" y="6"/>
                    <a:pt x="565" y="0"/>
                    <a:pt x="549" y="0"/>
                  </a:cubicBezTo>
                  <a:cubicBezTo>
                    <a:pt x="532" y="0"/>
                    <a:pt x="532" y="0"/>
                    <a:pt x="532" y="0"/>
                  </a:cubicBezTo>
                  <a:cubicBezTo>
                    <a:pt x="531" y="0"/>
                    <a:pt x="531" y="0"/>
                    <a:pt x="530" y="0"/>
                  </a:cubicBezTo>
                  <a:cubicBezTo>
                    <a:pt x="528" y="0"/>
                    <a:pt x="526" y="0"/>
                    <a:pt x="525" y="0"/>
                  </a:cubicBezTo>
                  <a:cubicBezTo>
                    <a:pt x="330" y="44"/>
                    <a:pt x="330" y="44"/>
                    <a:pt x="330" y="44"/>
                  </a:cubicBezTo>
                  <a:cubicBezTo>
                    <a:pt x="314" y="36"/>
                    <a:pt x="295" y="32"/>
                    <a:pt x="272" y="32"/>
                  </a:cubicBezTo>
                  <a:cubicBezTo>
                    <a:pt x="185" y="32"/>
                    <a:pt x="185" y="32"/>
                    <a:pt x="185" y="32"/>
                  </a:cubicBezTo>
                  <a:cubicBezTo>
                    <a:pt x="160" y="57"/>
                    <a:pt x="160" y="57"/>
                    <a:pt x="160" y="57"/>
                  </a:cubicBezTo>
                  <a:cubicBezTo>
                    <a:pt x="160" y="128"/>
                    <a:pt x="160" y="128"/>
                    <a:pt x="160" y="128"/>
                  </a:cubicBezTo>
                  <a:cubicBezTo>
                    <a:pt x="59" y="128"/>
                    <a:pt x="59" y="128"/>
                    <a:pt x="59" y="128"/>
                  </a:cubicBezTo>
                  <a:cubicBezTo>
                    <a:pt x="0" y="167"/>
                    <a:pt x="0" y="167"/>
                    <a:pt x="0" y="167"/>
                  </a:cubicBezTo>
                  <a:cubicBezTo>
                    <a:pt x="0" y="368"/>
                    <a:pt x="0" y="368"/>
                    <a:pt x="0" y="368"/>
                  </a:cubicBezTo>
                  <a:cubicBezTo>
                    <a:pt x="400" y="368"/>
                    <a:pt x="400" y="368"/>
                    <a:pt x="400" y="368"/>
                  </a:cubicBezTo>
                  <a:cubicBezTo>
                    <a:pt x="400" y="176"/>
                    <a:pt x="400" y="176"/>
                    <a:pt x="400" y="176"/>
                  </a:cubicBezTo>
                  <a:cubicBezTo>
                    <a:pt x="400" y="159"/>
                    <a:pt x="398" y="142"/>
                    <a:pt x="394" y="126"/>
                  </a:cubicBezTo>
                  <a:cubicBezTo>
                    <a:pt x="507" y="101"/>
                    <a:pt x="507" y="101"/>
                    <a:pt x="507" y="101"/>
                  </a:cubicBezTo>
                  <a:cubicBezTo>
                    <a:pt x="497" y="256"/>
                    <a:pt x="497" y="256"/>
                    <a:pt x="497" y="256"/>
                  </a:cubicBezTo>
                  <a:cubicBezTo>
                    <a:pt x="484" y="256"/>
                    <a:pt x="484" y="256"/>
                    <a:pt x="484" y="256"/>
                  </a:cubicBezTo>
                  <a:cubicBezTo>
                    <a:pt x="442" y="384"/>
                    <a:pt x="442" y="384"/>
                    <a:pt x="442" y="384"/>
                  </a:cubicBezTo>
                  <a:cubicBezTo>
                    <a:pt x="528" y="384"/>
                    <a:pt x="528" y="384"/>
                    <a:pt x="528" y="384"/>
                  </a:cubicBezTo>
                  <a:cubicBezTo>
                    <a:pt x="561" y="384"/>
                    <a:pt x="593" y="360"/>
                    <a:pt x="604" y="328"/>
                  </a:cubicBezTo>
                  <a:cubicBezTo>
                    <a:pt x="613" y="305"/>
                    <a:pt x="608" y="282"/>
                    <a:pt x="592" y="265"/>
                  </a:cubicBezTo>
                  <a:close/>
                  <a:moveTo>
                    <a:pt x="368" y="336"/>
                  </a:moveTo>
                  <a:cubicBezTo>
                    <a:pt x="32" y="336"/>
                    <a:pt x="32" y="336"/>
                    <a:pt x="32" y="336"/>
                  </a:cubicBezTo>
                  <a:cubicBezTo>
                    <a:pt x="32" y="185"/>
                    <a:pt x="32" y="185"/>
                    <a:pt x="32" y="185"/>
                  </a:cubicBezTo>
                  <a:cubicBezTo>
                    <a:pt x="69" y="160"/>
                    <a:pt x="69" y="160"/>
                    <a:pt x="69" y="160"/>
                  </a:cubicBezTo>
                  <a:cubicBezTo>
                    <a:pt x="192" y="160"/>
                    <a:pt x="192" y="160"/>
                    <a:pt x="192" y="160"/>
                  </a:cubicBezTo>
                  <a:cubicBezTo>
                    <a:pt x="192" y="71"/>
                    <a:pt x="192" y="71"/>
                    <a:pt x="192" y="71"/>
                  </a:cubicBezTo>
                  <a:cubicBezTo>
                    <a:pt x="199" y="64"/>
                    <a:pt x="199" y="64"/>
                    <a:pt x="199" y="64"/>
                  </a:cubicBezTo>
                  <a:cubicBezTo>
                    <a:pt x="240" y="64"/>
                    <a:pt x="240" y="64"/>
                    <a:pt x="240" y="64"/>
                  </a:cubicBezTo>
                  <a:cubicBezTo>
                    <a:pt x="240" y="208"/>
                    <a:pt x="240" y="208"/>
                    <a:pt x="240" y="208"/>
                  </a:cubicBezTo>
                  <a:cubicBezTo>
                    <a:pt x="368" y="208"/>
                    <a:pt x="368" y="208"/>
                    <a:pt x="368" y="208"/>
                  </a:cubicBezTo>
                  <a:lnTo>
                    <a:pt x="368" y="336"/>
                  </a:lnTo>
                  <a:close/>
                  <a:moveTo>
                    <a:pt x="272" y="176"/>
                  </a:moveTo>
                  <a:cubicBezTo>
                    <a:pt x="272" y="64"/>
                    <a:pt x="272" y="64"/>
                    <a:pt x="272" y="64"/>
                  </a:cubicBezTo>
                  <a:cubicBezTo>
                    <a:pt x="359" y="64"/>
                    <a:pt x="368" y="142"/>
                    <a:pt x="368" y="176"/>
                  </a:cubicBezTo>
                  <a:lnTo>
                    <a:pt x="272" y="176"/>
                  </a:lnTo>
                  <a:close/>
                  <a:moveTo>
                    <a:pt x="382" y="96"/>
                  </a:moveTo>
                  <a:cubicBezTo>
                    <a:pt x="377" y="86"/>
                    <a:pt x="371" y="77"/>
                    <a:pt x="364" y="69"/>
                  </a:cubicBezTo>
                  <a:cubicBezTo>
                    <a:pt x="511" y="36"/>
                    <a:pt x="511" y="36"/>
                    <a:pt x="511" y="36"/>
                  </a:cubicBezTo>
                  <a:cubicBezTo>
                    <a:pt x="509" y="68"/>
                    <a:pt x="509" y="68"/>
                    <a:pt x="509" y="68"/>
                  </a:cubicBezTo>
                  <a:lnTo>
                    <a:pt x="382" y="96"/>
                  </a:lnTo>
                  <a:close/>
                  <a:moveTo>
                    <a:pt x="543" y="32"/>
                  </a:moveTo>
                  <a:cubicBezTo>
                    <a:pt x="549" y="32"/>
                    <a:pt x="549" y="32"/>
                    <a:pt x="549" y="32"/>
                  </a:cubicBezTo>
                  <a:cubicBezTo>
                    <a:pt x="556" y="32"/>
                    <a:pt x="562" y="35"/>
                    <a:pt x="567" y="40"/>
                  </a:cubicBezTo>
                  <a:cubicBezTo>
                    <a:pt x="571" y="44"/>
                    <a:pt x="574" y="51"/>
                    <a:pt x="573" y="57"/>
                  </a:cubicBezTo>
                  <a:cubicBezTo>
                    <a:pt x="561" y="256"/>
                    <a:pt x="561" y="256"/>
                    <a:pt x="561" y="256"/>
                  </a:cubicBezTo>
                  <a:cubicBezTo>
                    <a:pt x="529" y="256"/>
                    <a:pt x="529" y="256"/>
                    <a:pt x="529" y="256"/>
                  </a:cubicBezTo>
                  <a:lnTo>
                    <a:pt x="543" y="32"/>
                  </a:lnTo>
                  <a:close/>
                  <a:moveTo>
                    <a:pt x="574" y="317"/>
                  </a:moveTo>
                  <a:cubicBezTo>
                    <a:pt x="568" y="334"/>
                    <a:pt x="549" y="352"/>
                    <a:pt x="528" y="352"/>
                  </a:cubicBezTo>
                  <a:cubicBezTo>
                    <a:pt x="486" y="352"/>
                    <a:pt x="486" y="352"/>
                    <a:pt x="486" y="352"/>
                  </a:cubicBezTo>
                  <a:cubicBezTo>
                    <a:pt x="508" y="288"/>
                    <a:pt x="508" y="288"/>
                    <a:pt x="508" y="288"/>
                  </a:cubicBezTo>
                  <a:cubicBezTo>
                    <a:pt x="570" y="288"/>
                    <a:pt x="570" y="288"/>
                    <a:pt x="570" y="288"/>
                  </a:cubicBezTo>
                  <a:cubicBezTo>
                    <a:pt x="578" y="298"/>
                    <a:pt x="577" y="309"/>
                    <a:pt x="574" y="3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7" tIns="45718" rIns="91437" bIns="45718" numCol="1" anchor="t" anchorCtr="0" compatLnSpc="1">
              <a:prstTxWarp prst="textNoShape">
                <a:avLst/>
              </a:prstTxWarp>
            </a:bodyPr>
            <a:lstStyle/>
            <a:p>
              <a:endParaRPr lang="en-US">
                <a:solidFill>
                  <a:prstClr val="black"/>
                </a:solidFill>
              </a:endParaRPr>
            </a:p>
          </p:txBody>
        </p:sp>
      </p:grpSp>
      <p:sp>
        <p:nvSpPr>
          <p:cNvPr id="4" name="Rectangle 3"/>
          <p:cNvSpPr/>
          <p:nvPr>
            <p:custDataLst>
              <p:tags r:id="rId100"/>
            </p:custDataLst>
          </p:nvPr>
        </p:nvSpPr>
        <p:spPr>
          <a:xfrm>
            <a:off x="176" y="1797616"/>
            <a:ext cx="8947751" cy="2005612"/>
          </a:xfrm>
          <a:prstGeom prst="rect">
            <a:avLst/>
          </a:prstGeom>
          <a:solidFill>
            <a:schemeClr val="bg1">
              <a:alpha val="85000"/>
            </a:schemeClr>
          </a:solidFill>
          <a:ln w="9525" cap="flat" cmpd="sng" algn="ctr">
            <a:noFill/>
            <a:prstDash val="solid"/>
          </a:ln>
          <a:effectLst/>
        </p:spPr>
        <p:txBody>
          <a:bodyPr lIns="274311" tIns="274311" rIns="274311" bIns="274311" rtlCol="0" anchor="ctr">
            <a:noAutofit/>
          </a:bodyPr>
          <a:lstStyle/>
          <a:p>
            <a:r>
              <a:rPr lang="en-US" sz="2800" kern="0" dirty="0">
                <a:ln w="6350">
                  <a:noFill/>
                </a:ln>
                <a:solidFill>
                  <a:prstClr val="black">
                    <a:lumMod val="65000"/>
                    <a:lumOff val="35000"/>
                  </a:prstClr>
                </a:solidFill>
              </a:rPr>
              <a:t>ROBERT BOSCH ENGINEERING AND BUSINESS SOLUTIONS PVT. LTD</a:t>
            </a:r>
          </a:p>
          <a:p>
            <a:pPr>
              <a:lnSpc>
                <a:spcPts val="2300"/>
              </a:lnSpc>
            </a:pPr>
            <a:r>
              <a:rPr lang="en-US" b="1" kern="0" dirty="0">
                <a:ln w="6350">
                  <a:noFill/>
                </a:ln>
                <a:solidFill>
                  <a:srgbClr val="0E78C5"/>
                </a:solidFill>
              </a:rPr>
              <a:t>Transformation through Sensors, Software and Services</a:t>
            </a:r>
          </a:p>
          <a:p>
            <a:pPr>
              <a:lnSpc>
                <a:spcPts val="2300"/>
              </a:lnSpc>
            </a:pPr>
            <a:r>
              <a:rPr lang="en-US" kern="0" dirty="0">
                <a:ln w="6350">
                  <a:noFill/>
                </a:ln>
                <a:solidFill>
                  <a:prstClr val="black">
                    <a:lumMod val="50000"/>
                    <a:lumOff val="50000"/>
                  </a:prstClr>
                </a:solidFill>
              </a:rPr>
              <a:t>Fascinating technologies for everyday life</a:t>
            </a:r>
          </a:p>
        </p:txBody>
      </p:sp>
      <p:pic>
        <p:nvPicPr>
          <p:cNvPr id="149" name="Grafik 13"/>
          <p:cNvPicPr>
            <a:picLocks/>
          </p:cNvPicPr>
          <p:nvPr>
            <p:custDataLst>
              <p:tags r:id="rId101"/>
            </p:custDataLst>
          </p:nvPr>
        </p:nvPicPr>
        <p:blipFill>
          <a:blip r:embed="rId124" cstate="hqprint">
            <a:extLst>
              <a:ext uri="{28A0092B-C50C-407E-A947-70E740481C1C}">
                <a14:useLocalDpi xmlns:a14="http://schemas.microsoft.com/office/drawing/2010/main" val="0"/>
              </a:ext>
            </a:extLst>
          </a:blip>
          <a:stretch>
            <a:fillRect/>
          </a:stretch>
        </p:blipFill>
        <p:spPr>
          <a:xfrm>
            <a:off x="9895663" y="5601853"/>
            <a:ext cx="1094705" cy="575292"/>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12542934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Line Box Coloring</a:t>
            </a:r>
            <a:endParaRPr lang="en-US" dirty="0"/>
          </a:p>
        </p:txBody>
      </p:sp>
      <p:sp>
        <p:nvSpPr>
          <p:cNvPr id="3" name="Title 2"/>
          <p:cNvSpPr>
            <a:spLocks noGrp="1"/>
          </p:cNvSpPr>
          <p:nvPr>
            <p:ph type="title"/>
          </p:nvPr>
        </p:nvSpPr>
        <p:spPr/>
        <p:txBody>
          <a:bodyPr/>
          <a:lstStyle/>
          <a:p>
            <a:r>
              <a:rPr lang="en-US" dirty="0" smtClean="0"/>
              <a:t>Evaluation of Expression </a:t>
            </a:r>
            <a:endParaRPr lang="en-US" dirty="0"/>
          </a:p>
        </p:txBody>
      </p:sp>
      <p:sp>
        <p:nvSpPr>
          <p:cNvPr id="4" name="Content Placeholder 3"/>
          <p:cNvSpPr>
            <a:spLocks noGrp="1"/>
          </p:cNvSpPr>
          <p:nvPr>
            <p:ph sz="half" idx="1"/>
          </p:nvPr>
        </p:nvSpPr>
        <p:spPr>
          <a:xfrm>
            <a:off x="239719" y="1967518"/>
            <a:ext cx="10547344" cy="526673"/>
          </a:xfrm>
        </p:spPr>
        <p:txBody>
          <a:bodyPr/>
          <a:lstStyle/>
          <a:p>
            <a:r>
              <a:rPr lang="en-US" sz="1600" dirty="0"/>
              <a:t>The </a:t>
            </a:r>
            <a:r>
              <a:rPr lang="en-US" sz="1600" b="1" dirty="0" err="1"/>
              <a:t>eval</a:t>
            </a:r>
            <a:r>
              <a:rPr lang="en-US" sz="1600" b="1" dirty="0"/>
              <a:t>()</a:t>
            </a:r>
            <a:r>
              <a:rPr lang="en-US" sz="1600" dirty="0"/>
              <a:t> method parses the expression passed to it and runs python expression(code) within </a:t>
            </a:r>
            <a:r>
              <a:rPr lang="en-US" sz="1600" dirty="0" smtClean="0"/>
              <a:t>the program</a:t>
            </a:r>
          </a:p>
          <a:p>
            <a:r>
              <a:rPr lang="en-US" b="1" i="1" u="sng" dirty="0" smtClean="0"/>
              <a:t>Equation independent</a:t>
            </a:r>
          </a:p>
          <a:p>
            <a:endParaRPr lang="en-US" sz="1600" dirty="0" smtClean="0"/>
          </a:p>
          <a:p>
            <a:endParaRPr lang="en-US" dirty="0" smtClean="0"/>
          </a:p>
          <a:p>
            <a:pPr marL="0" indent="0">
              <a:buNone/>
            </a:pP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10</a:t>
            </a:fld>
            <a:endParaRPr lang="de-DE"/>
          </a:p>
        </p:txBody>
      </p:sp>
      <p:sp>
        <p:nvSpPr>
          <p:cNvPr id="5" name="Rectangle 4"/>
          <p:cNvSpPr/>
          <p:nvPr/>
        </p:nvSpPr>
        <p:spPr>
          <a:xfrm>
            <a:off x="169432" y="1482872"/>
            <a:ext cx="1813317" cy="369332"/>
          </a:xfrm>
          <a:prstGeom prst="rect">
            <a:avLst/>
          </a:prstGeom>
        </p:spPr>
        <p:txBody>
          <a:bodyPr wrap="none">
            <a:spAutoFit/>
          </a:bodyPr>
          <a:lstStyle/>
          <a:p>
            <a:pPr algn="just"/>
            <a:r>
              <a:rPr lang="en-US" b="1" dirty="0" err="1">
                <a:latin typeface="Roboto"/>
              </a:rPr>
              <a:t>e</a:t>
            </a:r>
            <a:r>
              <a:rPr lang="en-US" b="1" dirty="0" err="1" smtClean="0">
                <a:latin typeface="Roboto"/>
              </a:rPr>
              <a:t>val</a:t>
            </a:r>
            <a:r>
              <a:rPr lang="en-US" b="1" dirty="0" smtClean="0">
                <a:latin typeface="Roboto"/>
              </a:rPr>
              <a:t>()</a:t>
            </a:r>
            <a:r>
              <a:rPr lang="en-US" dirty="0" smtClean="0">
                <a:latin typeface="Roboto"/>
              </a:rPr>
              <a:t> </a:t>
            </a:r>
            <a:r>
              <a:rPr lang="en-US" dirty="0">
                <a:latin typeface="Roboto"/>
              </a:rPr>
              <a:t>in Python</a:t>
            </a:r>
            <a:endParaRPr lang="en-US" b="0" i="0" dirty="0">
              <a:effectLst/>
              <a:latin typeface="Roboto"/>
            </a:endParaRPr>
          </a:p>
        </p:txBody>
      </p:sp>
      <p:sp>
        <p:nvSpPr>
          <p:cNvPr id="10" name="Rectangle 2"/>
          <p:cNvSpPr>
            <a:spLocks noChangeArrowheads="1"/>
          </p:cNvSpPr>
          <p:nvPr/>
        </p:nvSpPr>
        <p:spPr bwMode="auto">
          <a:xfrm>
            <a:off x="266700" y="3280629"/>
            <a:ext cx="4676775" cy="178123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Consolas" panose="020B0609020204030204" pitchFamily="49"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&gt;&gt;Enter the function y(in terms of x):</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latin typeface="Consolas" panose="020B0609020204030204" pitchFamily="49" charset="0"/>
              </a:rPr>
              <a:t>‘</a:t>
            </a:r>
            <a:r>
              <a:rPr kumimoji="0" lang="en-US" altLang="en-US" sz="1400" b="0" i="0" u="none" strike="noStrike" cap="none" normalizeH="0" baseline="0" dirty="0" smtClean="0">
                <a:ln>
                  <a:noFill/>
                </a:ln>
                <a:solidFill>
                  <a:schemeClr val="tx1"/>
                </a:solidFill>
                <a:effectLst/>
                <a:latin typeface="Consolas" panose="020B0609020204030204" pitchFamily="49" charset="0"/>
              </a:rPr>
              <a:t>x*(x+1)*(x+2)’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&gt;&gt;Enter the value of 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&gt;&gt;print(y)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60</a:t>
            </a:r>
            <a:r>
              <a:rPr kumimoji="0" lang="en-US" altLang="en-US" sz="9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0857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Line Box Coloring</a:t>
            </a:r>
            <a:endParaRPr lang="en-US" dirty="0"/>
          </a:p>
        </p:txBody>
      </p:sp>
      <p:sp>
        <p:nvSpPr>
          <p:cNvPr id="3" name="Title 2"/>
          <p:cNvSpPr>
            <a:spLocks noGrp="1"/>
          </p:cNvSpPr>
          <p:nvPr>
            <p:ph type="title"/>
          </p:nvPr>
        </p:nvSpPr>
        <p:spPr/>
        <p:txBody>
          <a:bodyPr/>
          <a:lstStyle/>
          <a:p>
            <a:r>
              <a:rPr lang="en-US" dirty="0" smtClean="0"/>
              <a:t>Color Code</a:t>
            </a:r>
            <a:endParaRPr lang="en-US" dirty="0"/>
          </a:p>
        </p:txBody>
      </p:sp>
      <p:sp>
        <p:nvSpPr>
          <p:cNvPr id="4" name="Content Placeholder 3"/>
          <p:cNvSpPr>
            <a:spLocks noGrp="1"/>
          </p:cNvSpPr>
          <p:nvPr>
            <p:ph sz="half" idx="1"/>
          </p:nvPr>
        </p:nvSpPr>
        <p:spPr>
          <a:xfrm>
            <a:off x="162656" y="1334303"/>
            <a:ext cx="10547344" cy="955803"/>
          </a:xfrm>
        </p:spPr>
        <p:txBody>
          <a:bodyPr/>
          <a:lstStyle/>
          <a:p>
            <a:r>
              <a:rPr lang="en-US" sz="1600" b="1" dirty="0" smtClean="0"/>
              <a:t>Green</a:t>
            </a:r>
            <a:r>
              <a:rPr lang="en-US" sz="1600" dirty="0" smtClean="0"/>
              <a:t>  : Correct Line</a:t>
            </a:r>
          </a:p>
          <a:p>
            <a:r>
              <a:rPr lang="en-US" sz="1600" b="1" dirty="0" smtClean="0"/>
              <a:t>Red</a:t>
            </a:r>
            <a:r>
              <a:rPr lang="en-US" sz="1600" dirty="0" smtClean="0"/>
              <a:t>  	 : Wrong Line</a:t>
            </a:r>
          </a:p>
          <a:p>
            <a:r>
              <a:rPr lang="en-US" sz="1600" b="1" dirty="0" smtClean="0"/>
              <a:t>Blue</a:t>
            </a:r>
            <a:r>
              <a:rPr lang="en-US" sz="1600" dirty="0" smtClean="0"/>
              <a:t> </a:t>
            </a:r>
            <a:r>
              <a:rPr lang="en-US" sz="1600" dirty="0"/>
              <a:t> </a:t>
            </a:r>
            <a:r>
              <a:rPr lang="en-US" sz="1600" dirty="0" smtClean="0"/>
              <a:t>   : Undetermined </a:t>
            </a:r>
            <a:r>
              <a:rPr lang="en-US" sz="1050" dirty="0" smtClean="0"/>
              <a:t>{Something might went wrong in evaluation of expression}</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11</a:t>
            </a:fld>
            <a:endParaRPr lang="de-DE"/>
          </a:p>
        </p:txBody>
      </p:sp>
      <p:pic>
        <p:nvPicPr>
          <p:cNvPr id="7" name="Picture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66700" y="2970127"/>
            <a:ext cx="4428210" cy="1978492"/>
          </a:xfrm>
          <a:prstGeom prst="rect">
            <a:avLst/>
          </a:prstGeom>
          <a:effectLst>
            <a:glow rad="101600">
              <a:schemeClr val="accent4">
                <a:satMod val="175000"/>
                <a:alpha val="40000"/>
              </a:schemeClr>
            </a:glow>
            <a:outerShdw blurRad="50800" dist="50800" dir="5400000" algn="ctr" rotWithShape="0">
              <a:srgbClr val="000000"/>
            </a:outerShdw>
          </a:effectLst>
        </p:spPr>
      </p:pic>
    </p:spTree>
    <p:extLst>
      <p:ext uri="{BB962C8B-B14F-4D97-AF65-F5344CB8AC3E}">
        <p14:creationId xmlns:p14="http://schemas.microsoft.com/office/powerpoint/2010/main" val="1478927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Accuracies</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12</a:t>
            </a:fld>
            <a:endParaRPr lang="de-DE"/>
          </a:p>
        </p:txBody>
      </p:sp>
      <p:sp>
        <p:nvSpPr>
          <p:cNvPr id="5" name="Title 4"/>
          <p:cNvSpPr>
            <a:spLocks noGrp="1"/>
          </p:cNvSpPr>
          <p:nvPr>
            <p:ph type="title"/>
          </p:nvPr>
        </p:nvSpPr>
        <p:spPr/>
        <p:txBody>
          <a:bodyPr/>
          <a:lstStyle/>
          <a:p>
            <a:r>
              <a:rPr lang="en-US" dirty="0" smtClean="0"/>
              <a:t>On Handwritten pages</a:t>
            </a:r>
            <a:endParaRPr lang="en-US" dirty="0"/>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2534"/>
            <a:ext cx="6242960" cy="3619186"/>
          </a:xfrm>
          <a:prstGeom prst="rect">
            <a:avLst/>
          </a:prstGeom>
        </p:spPr>
      </p:pic>
      <p:graphicFrame>
        <p:nvGraphicFramePr>
          <p:cNvPr id="11" name="Table 10"/>
          <p:cNvGraphicFramePr>
            <a:graphicFrameLocks noGrp="1"/>
          </p:cNvGraphicFramePr>
          <p:nvPr>
            <p:extLst/>
          </p:nvPr>
        </p:nvGraphicFramePr>
        <p:xfrm>
          <a:off x="6596835" y="1349402"/>
          <a:ext cx="3994225" cy="3097440"/>
        </p:xfrm>
        <a:graphic>
          <a:graphicData uri="http://schemas.openxmlformats.org/drawingml/2006/table">
            <a:tbl>
              <a:tblPr>
                <a:effectLst>
                  <a:outerShdw blurRad="50800" dist="50800" dir="5400000" algn="ctr" rotWithShape="0">
                    <a:schemeClr val="tx1"/>
                  </a:outerShdw>
                </a:effectLst>
              </a:tblPr>
              <a:tblGrid>
                <a:gridCol w="798845">
                  <a:extLst>
                    <a:ext uri="{9D8B030D-6E8A-4147-A177-3AD203B41FA5}">
                      <a16:colId xmlns:a16="http://schemas.microsoft.com/office/drawing/2014/main" val="3267418223"/>
                    </a:ext>
                  </a:extLst>
                </a:gridCol>
                <a:gridCol w="798845">
                  <a:extLst>
                    <a:ext uri="{9D8B030D-6E8A-4147-A177-3AD203B41FA5}">
                      <a16:colId xmlns:a16="http://schemas.microsoft.com/office/drawing/2014/main" val="2097027789"/>
                    </a:ext>
                  </a:extLst>
                </a:gridCol>
                <a:gridCol w="798845">
                  <a:extLst>
                    <a:ext uri="{9D8B030D-6E8A-4147-A177-3AD203B41FA5}">
                      <a16:colId xmlns:a16="http://schemas.microsoft.com/office/drawing/2014/main" val="3202228970"/>
                    </a:ext>
                  </a:extLst>
                </a:gridCol>
                <a:gridCol w="798845">
                  <a:extLst>
                    <a:ext uri="{9D8B030D-6E8A-4147-A177-3AD203B41FA5}">
                      <a16:colId xmlns:a16="http://schemas.microsoft.com/office/drawing/2014/main" val="3133635868"/>
                    </a:ext>
                  </a:extLst>
                </a:gridCol>
                <a:gridCol w="798845">
                  <a:extLst>
                    <a:ext uri="{9D8B030D-6E8A-4147-A177-3AD203B41FA5}">
                      <a16:colId xmlns:a16="http://schemas.microsoft.com/office/drawing/2014/main" val="2888976199"/>
                    </a:ext>
                  </a:extLst>
                </a:gridCol>
              </a:tblGrid>
              <a:tr h="370477">
                <a:tc>
                  <a:txBody>
                    <a:bodyPr/>
                    <a:lstStyle/>
                    <a:p>
                      <a:pPr algn="ctr"/>
                      <a:endParaRPr lang="en-US" sz="1000"/>
                    </a:p>
                  </a:txBody>
                  <a:tcPr anchor="ctr">
                    <a:lnL>
                      <a:noFill/>
                    </a:lnL>
                    <a:lnR>
                      <a:noFill/>
                    </a:lnR>
                    <a:lnT>
                      <a:noFill/>
                    </a:lnT>
                    <a:lnB>
                      <a:noFill/>
                    </a:lnB>
                    <a:solidFill>
                      <a:schemeClr val="bg1">
                        <a:lumMod val="95000"/>
                      </a:schemeClr>
                    </a:solidFill>
                  </a:tcPr>
                </a:tc>
                <a:tc>
                  <a:txBody>
                    <a:bodyPr/>
                    <a:lstStyle/>
                    <a:p>
                      <a:pPr algn="ctr"/>
                      <a:r>
                        <a:rPr lang="en-US" sz="1000" dirty="0" err="1"/>
                        <a:t>line_det</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a:t>char_det</a:t>
                      </a:r>
                    </a:p>
                  </a:txBody>
                  <a:tcPr anchor="ctr">
                    <a:lnL>
                      <a:noFill/>
                    </a:lnL>
                    <a:lnR>
                      <a:noFill/>
                    </a:lnR>
                    <a:lnT>
                      <a:noFill/>
                    </a:lnT>
                    <a:lnB>
                      <a:noFill/>
                    </a:lnB>
                    <a:solidFill>
                      <a:schemeClr val="bg1">
                        <a:lumMod val="95000"/>
                      </a:schemeClr>
                    </a:solidFill>
                  </a:tcPr>
                </a:tc>
                <a:tc>
                  <a:txBody>
                    <a:bodyPr/>
                    <a:lstStyle/>
                    <a:p>
                      <a:pPr algn="ctr"/>
                      <a:r>
                        <a:rPr lang="en-US" sz="1000"/>
                        <a:t>exp_det</a:t>
                      </a:r>
                    </a:p>
                  </a:txBody>
                  <a:tcPr anchor="ctr">
                    <a:lnL>
                      <a:noFill/>
                    </a:lnL>
                    <a:lnR>
                      <a:noFill/>
                    </a:lnR>
                    <a:lnT>
                      <a:noFill/>
                    </a:lnT>
                    <a:lnB>
                      <a:noFill/>
                    </a:lnB>
                    <a:solidFill>
                      <a:schemeClr val="bg1">
                        <a:lumMod val="95000"/>
                      </a:schemeClr>
                    </a:solidFill>
                  </a:tcPr>
                </a:tc>
                <a:tc>
                  <a:txBody>
                    <a:bodyPr/>
                    <a:lstStyle/>
                    <a:p>
                      <a:pPr algn="ctr"/>
                      <a:r>
                        <a:rPr lang="en-US" sz="1000"/>
                        <a:t>Color_prediction</a:t>
                      </a:r>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2986831675"/>
                  </a:ext>
                </a:extLst>
              </a:tr>
              <a:tr h="337650">
                <a:tc>
                  <a:txBody>
                    <a:bodyPr/>
                    <a:lstStyle/>
                    <a:p>
                      <a:pPr algn="ctr"/>
                      <a:r>
                        <a:rPr lang="en-US" sz="1000"/>
                        <a:t>count</a:t>
                      </a:r>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4038142375"/>
                  </a:ext>
                </a:extLst>
              </a:tr>
              <a:tr h="337650">
                <a:tc>
                  <a:txBody>
                    <a:bodyPr/>
                    <a:lstStyle/>
                    <a:p>
                      <a:pPr algn="ctr"/>
                      <a:r>
                        <a:rPr lang="en-US" sz="1000"/>
                        <a:t>mean</a:t>
                      </a:r>
                    </a:p>
                  </a:txBody>
                  <a:tcPr anchor="ctr">
                    <a:lnL>
                      <a:noFill/>
                    </a:lnL>
                    <a:lnR>
                      <a:noFill/>
                    </a:lnR>
                    <a:lnT>
                      <a:noFill/>
                    </a:lnT>
                    <a:lnB>
                      <a:noFill/>
                    </a:lnB>
                    <a:solidFill>
                      <a:schemeClr val="bg1">
                        <a:lumMod val="95000"/>
                      </a:schemeClr>
                    </a:solidFill>
                  </a:tcPr>
                </a:tc>
                <a:tc>
                  <a:txBody>
                    <a:bodyPr/>
                    <a:lstStyle/>
                    <a:p>
                      <a:pPr algn="ctr"/>
                      <a:r>
                        <a:rPr lang="en-US" sz="1000" dirty="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98.9</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96.3</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93.6</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314621538"/>
                  </a:ext>
                </a:extLst>
              </a:tr>
              <a:tr h="337650">
                <a:tc>
                  <a:txBody>
                    <a:bodyPr/>
                    <a:lstStyle/>
                    <a:p>
                      <a:pPr algn="ctr"/>
                      <a:r>
                        <a:rPr lang="en-US" sz="1000"/>
                        <a:t>std</a:t>
                      </a:r>
                    </a:p>
                  </a:txBody>
                  <a:tcPr anchor="ctr">
                    <a:lnL>
                      <a:noFill/>
                    </a:lnL>
                    <a:lnR>
                      <a:noFill/>
                    </a:lnR>
                    <a:lnT>
                      <a:noFill/>
                    </a:lnT>
                    <a:lnB>
                      <a:noFill/>
                    </a:lnB>
                    <a:solidFill>
                      <a:schemeClr val="bg1">
                        <a:lumMod val="95000"/>
                      </a:schemeClr>
                    </a:solidFill>
                  </a:tcPr>
                </a:tc>
                <a:tc>
                  <a:txBody>
                    <a:bodyPr/>
                    <a:lstStyle/>
                    <a:p>
                      <a:pPr algn="ctr"/>
                      <a:r>
                        <a:rPr lang="en-US" sz="1000" dirty="0"/>
                        <a:t>0.0</a:t>
                      </a:r>
                    </a:p>
                  </a:txBody>
                  <a:tcPr anchor="ctr">
                    <a:lnL>
                      <a:noFill/>
                    </a:lnL>
                    <a:lnR>
                      <a:noFill/>
                    </a:lnR>
                    <a:lnT>
                      <a:noFill/>
                    </a:lnT>
                    <a:lnB>
                      <a:noFill/>
                    </a:lnB>
                    <a:solidFill>
                      <a:schemeClr val="bg1">
                        <a:lumMod val="95000"/>
                      </a:schemeClr>
                    </a:solidFill>
                  </a:tcPr>
                </a:tc>
                <a:tc>
                  <a:txBody>
                    <a:bodyPr/>
                    <a:lstStyle/>
                    <a:p>
                      <a:pPr algn="ctr"/>
                      <a:r>
                        <a:rPr lang="en-US" sz="1000" dirty="0" smtClean="0"/>
                        <a:t>0.8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6.5</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024767735"/>
                  </a:ext>
                </a:extLst>
              </a:tr>
              <a:tr h="337650">
                <a:tc>
                  <a:txBody>
                    <a:bodyPr/>
                    <a:lstStyle/>
                    <a:p>
                      <a:pPr algn="ctr"/>
                      <a:r>
                        <a:rPr lang="en-US" sz="1000"/>
                        <a:t>min</a:t>
                      </a:r>
                    </a:p>
                  </a:txBody>
                  <a:tcPr anchor="ctr">
                    <a:lnL>
                      <a:noFill/>
                    </a:lnL>
                    <a:lnR>
                      <a:noFill/>
                    </a:lnR>
                    <a:lnT>
                      <a:noFill/>
                    </a:lnT>
                    <a:lnB>
                      <a:noFill/>
                    </a:lnB>
                    <a:solidFill>
                      <a:schemeClr val="bg1">
                        <a:lumMod val="95000"/>
                      </a:schemeClr>
                    </a:solidFill>
                  </a:tcPr>
                </a:tc>
                <a:tc>
                  <a:txBody>
                    <a:bodyPr/>
                    <a:lstStyle/>
                    <a:p>
                      <a:pPr algn="ctr"/>
                      <a:r>
                        <a:rPr lang="en-US" sz="1000" dirty="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97.5</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66.7</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75.0</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897454185"/>
                  </a:ext>
                </a:extLst>
              </a:tr>
              <a:tr h="337650">
                <a:tc>
                  <a:txBody>
                    <a:bodyPr/>
                    <a:lstStyle/>
                    <a:p>
                      <a:pPr algn="ctr"/>
                      <a:r>
                        <a:rPr lang="en-US" sz="1000"/>
                        <a:t>25%</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98.7</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90.9</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3868579284"/>
                  </a:ext>
                </a:extLst>
              </a:tr>
              <a:tr h="337650">
                <a:tc>
                  <a:txBody>
                    <a:bodyPr/>
                    <a:lstStyle/>
                    <a:p>
                      <a:pPr algn="ctr"/>
                      <a:r>
                        <a:rPr lang="en-US" sz="1000"/>
                        <a:t>50%</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lang="en-US" sz="1000" dirty="0" smtClean="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91.7</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839292967"/>
                  </a:ext>
                </a:extLst>
              </a:tr>
              <a:tr h="337650">
                <a:tc>
                  <a:txBody>
                    <a:bodyPr/>
                    <a:lstStyle/>
                    <a:p>
                      <a:pPr algn="ctr"/>
                      <a:r>
                        <a:rPr lang="en-US" sz="1000"/>
                        <a:t>75%</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000000"/>
                          </a:solidFill>
                          <a:effectLst/>
                          <a:uLnTx/>
                          <a:uFillTx/>
                          <a:latin typeface="Bosch Office Sans"/>
                          <a:ea typeface="+mn-ea"/>
                          <a:cs typeface="+mn-cs"/>
                        </a:rPr>
                        <a:t>100.0</a:t>
                      </a:r>
                      <a:endParaRPr kumimoji="0" lang="en-US" sz="1000" b="0" i="0" u="none" strike="noStrike" kern="1200" cap="none" spc="0" normalizeH="0" baseline="0" noProof="0" dirty="0">
                        <a:ln>
                          <a:noFill/>
                        </a:ln>
                        <a:solidFill>
                          <a:srgbClr val="000000"/>
                        </a:solidFill>
                        <a:effectLst/>
                        <a:uLnTx/>
                        <a:uFillTx/>
                        <a:latin typeface="Bosch Office Sans"/>
                        <a:ea typeface="+mn-ea"/>
                        <a:cs typeface="+mn-cs"/>
                      </a:endParaRPr>
                    </a:p>
                  </a:txBody>
                  <a:tcPr anchor="ctr">
                    <a:lnL>
                      <a:noFill/>
                    </a:lnL>
                    <a:lnR>
                      <a:noFill/>
                    </a:lnR>
                    <a:lnT>
                      <a:noFill/>
                    </a:lnT>
                    <a:lnB>
                      <a:noFill/>
                    </a:lnB>
                    <a:solidFill>
                      <a:schemeClr val="bg1">
                        <a:lumMod val="95000"/>
                      </a:schemeClr>
                    </a:solidFill>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rgbClr val="000000"/>
                          </a:solidFill>
                          <a:effectLst/>
                          <a:uLnTx/>
                          <a:uFillTx/>
                          <a:latin typeface="Bosch Office Sans"/>
                          <a:ea typeface="+mn-ea"/>
                          <a:cs typeface="+mn-cs"/>
                        </a:rPr>
                        <a:t>100.0</a:t>
                      </a:r>
                      <a:endParaRPr kumimoji="0" lang="en-US" sz="1000" b="0" i="0" u="none" strike="noStrike" kern="1200" cap="none" spc="0" normalizeH="0" baseline="0" noProof="0" dirty="0">
                        <a:ln>
                          <a:noFill/>
                        </a:ln>
                        <a:solidFill>
                          <a:srgbClr val="000000"/>
                        </a:solidFill>
                        <a:effectLst/>
                        <a:uLnTx/>
                        <a:uFillTx/>
                        <a:latin typeface="Bosch Office Sans"/>
                        <a:ea typeface="+mn-ea"/>
                        <a:cs typeface="+mn-cs"/>
                      </a:endParaRPr>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2331995154"/>
                  </a:ext>
                </a:extLst>
              </a:tr>
              <a:tr h="337650">
                <a:tc>
                  <a:txBody>
                    <a:bodyPr/>
                    <a:lstStyle/>
                    <a:p>
                      <a:pPr algn="ctr"/>
                      <a:r>
                        <a:rPr lang="en-US" sz="1000"/>
                        <a:t>max</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305791308"/>
                  </a:ext>
                </a:extLst>
              </a:tr>
            </a:tbl>
          </a:graphicData>
        </a:graphic>
      </p:graphicFrame>
      <p:sp>
        <p:nvSpPr>
          <p:cNvPr id="12" name="TextBox 11"/>
          <p:cNvSpPr txBox="1"/>
          <p:nvPr/>
        </p:nvSpPr>
        <p:spPr>
          <a:xfrm>
            <a:off x="554990" y="5069150"/>
            <a:ext cx="914400" cy="914400"/>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Average run time : 1.57</a:t>
            </a:r>
            <a:r>
              <a:rPr kumimoji="0" lang="en-US" sz="1800" b="0" i="0" u="none" strike="noStrike" kern="0" cap="none" spc="0" normalizeH="0" noProof="0" dirty="0" smtClean="0">
                <a:ln>
                  <a:noFill/>
                </a:ln>
                <a:solidFill>
                  <a:srgbClr val="000000"/>
                </a:solidFill>
                <a:effectLst/>
                <a:uLnTx/>
                <a:uFillTx/>
              </a:rPr>
              <a:t> +-</a:t>
            </a:r>
            <a:r>
              <a:rPr kumimoji="0" lang="en-US" sz="1800" b="0" i="0" u="none" strike="noStrike" kern="0" cap="none" spc="0" normalizeH="0" baseline="0" noProof="0" dirty="0" smtClean="0">
                <a:ln>
                  <a:noFill/>
                </a:ln>
                <a:solidFill>
                  <a:srgbClr val="000000"/>
                </a:solidFill>
                <a:effectLst/>
                <a:uLnTx/>
                <a:uFillTx/>
              </a:rPr>
              <a:t> </a:t>
            </a:r>
            <a:r>
              <a:rPr lang="en-US" kern="0" dirty="0" smtClean="0">
                <a:solidFill>
                  <a:srgbClr val="000000"/>
                </a:solidFill>
              </a:rPr>
              <a:t>0.16 Secs</a:t>
            </a:r>
            <a:endParaRPr kumimoji="0" lang="en-US" sz="18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2401512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862126" y="33622"/>
            <a:ext cx="4102957" cy="5800123"/>
          </a:xfrm>
          <a:prstGeom prst="rect">
            <a:avLst/>
          </a:prstGeom>
        </p:spPr>
      </p:pic>
      <p:sp>
        <p:nvSpPr>
          <p:cNvPr id="2" name="Text Placeholder 1"/>
          <p:cNvSpPr>
            <a:spLocks noGrp="1"/>
          </p:cNvSpPr>
          <p:nvPr>
            <p:ph type="body" sz="quarter" idx="15"/>
          </p:nvPr>
        </p:nvSpPr>
        <p:spPr>
          <a:xfrm>
            <a:off x="62131" y="275513"/>
            <a:ext cx="10450800" cy="388800"/>
          </a:xfrm>
        </p:spPr>
        <p:txBody>
          <a:bodyPr/>
          <a:lstStyle/>
          <a:p>
            <a:r>
              <a:rPr lang="en-US" dirty="0" smtClean="0"/>
              <a:t>Test Results	</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13</a:t>
            </a:fld>
            <a:endParaRPr lang="de-DE"/>
          </a:p>
        </p:txBody>
      </p:sp>
      <p:sp>
        <p:nvSpPr>
          <p:cNvPr id="5" name="Title 4"/>
          <p:cNvSpPr>
            <a:spLocks noGrp="1"/>
          </p:cNvSpPr>
          <p:nvPr>
            <p:ph type="title"/>
          </p:nvPr>
        </p:nvSpPr>
        <p:spPr>
          <a:xfrm>
            <a:off x="62131" y="648000"/>
            <a:ext cx="10450800" cy="388800"/>
          </a:xfrm>
        </p:spPr>
        <p:txBody>
          <a:bodyPr/>
          <a:lstStyle/>
          <a:p>
            <a:r>
              <a:rPr lang="en-US" dirty="0" smtClean="0"/>
              <a:t>Image 1</a:t>
            </a:r>
            <a:endParaRPr lang="en-US" dirty="0"/>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p:nvPr/>
        </p:nvSpPr>
        <p:spPr>
          <a:xfrm>
            <a:off x="9124287" y="572799"/>
            <a:ext cx="1564734" cy="4795709"/>
          </a:xfrm>
          <a:prstGeom prst="rect">
            <a:avLst/>
          </a:prstGeom>
          <a:solidFill>
            <a:schemeClr val="tx1"/>
          </a:solidFill>
          <a:ln w="19050">
            <a:solidFill>
              <a:schemeClr val="bg1"/>
            </a:solidFill>
          </a:ln>
        </p:spPr>
        <p:txBody>
          <a:bodyPr wrap="none" lIns="0" tIns="0" rIns="0" bIns="0" rtlCol="0">
            <a:noAutofit/>
          </a:bodyPr>
          <a:lstStyle/>
          <a:p>
            <a:pPr marR="0" defTabSz="914400" eaLnBrk="1" fontAlgn="auto" latinLnBrk="0" hangingPunct="1">
              <a:spcBef>
                <a:spcPts val="500"/>
              </a:spcBef>
              <a:spcAft>
                <a:spcPts val="0"/>
              </a:spcAft>
              <a:buClrTx/>
              <a:buSzTx/>
              <a:buFontTx/>
              <a:buNone/>
              <a:tabLst/>
            </a:pPr>
            <a:r>
              <a:rPr lang="en-US" sz="1200" b="1" kern="0" dirty="0">
                <a:solidFill>
                  <a:srgbClr val="00FF00"/>
                </a:solidFill>
                <a:latin typeface="Arial monospaced for SAP" panose="020B0609020202030204" pitchFamily="49" charset="0"/>
              </a:rPr>
              <a:t>BOX 1</a:t>
            </a:r>
          </a:p>
          <a:p>
            <a:pPr marR="0" defTabSz="914400" eaLnBrk="1" fontAlgn="auto" latinLnBrk="0" hangingPunct="1">
              <a:spcBef>
                <a:spcPts val="500"/>
              </a:spcBef>
              <a:spcAft>
                <a:spcPts val="0"/>
              </a:spcAft>
              <a:buClrTx/>
              <a:buSzTx/>
              <a:buFontTx/>
              <a:buNone/>
              <a:tabLst/>
            </a:pPr>
            <a:r>
              <a:rPr lang="en-US" sz="105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9*2</a:t>
            </a:r>
            <a:r>
              <a:rPr lang="en-US" sz="1200" kern="0" dirty="0">
                <a:solidFill>
                  <a:schemeClr val="bg1"/>
                </a:solidFill>
                <a:latin typeface="Arial monospaced for SAP" panose="020B0609020202030204" pitchFamily="49" charset="0"/>
              </a:rPr>
              <a:t>**2+3*8</a:t>
            </a: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9*4+24</a:t>
            </a:r>
            <a:endParaRPr lang="en-US" sz="1200" kern="0" dirty="0">
              <a:solidFill>
                <a:schemeClr val="bg1"/>
              </a:solidFill>
              <a:latin typeface="Arial monospaced for SAP" panose="020B0609020202030204" pitchFamily="49" charset="0"/>
            </a:endParaRP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9*28</a:t>
            </a:r>
            <a:endParaRPr lang="en-US" sz="1200" kern="0" dirty="0">
              <a:solidFill>
                <a:schemeClr val="bg1"/>
              </a:solidFill>
              <a:latin typeface="Arial monospaced for SAP" panose="020B0609020202030204" pitchFamily="49" charset="0"/>
            </a:endParaRP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60</a:t>
            </a:r>
          </a:p>
          <a:p>
            <a:pPr marR="0" defTabSz="914400" eaLnBrk="1" fontAlgn="auto" latinLnBrk="0" hangingPunct="1">
              <a:spcBef>
                <a:spcPts val="500"/>
              </a:spcBef>
              <a:spcAft>
                <a:spcPts val="0"/>
              </a:spcAft>
              <a:buClrTx/>
              <a:buSzTx/>
              <a:buFontTx/>
              <a:buNone/>
              <a:tabLst/>
            </a:pPr>
            <a:endParaRPr lang="en-US" sz="1200" kern="0" dirty="0">
              <a:solidFill>
                <a:schemeClr val="bg1"/>
              </a:solidFill>
              <a:latin typeface="Arial monospaced for SAP" panose="020B0609020202030204" pitchFamily="49" charset="0"/>
            </a:endParaRPr>
          </a:p>
          <a:p>
            <a:pPr marR="0" defTabSz="914400" eaLnBrk="1" fontAlgn="auto" latinLnBrk="0" hangingPunct="1">
              <a:spcBef>
                <a:spcPts val="500"/>
              </a:spcBef>
              <a:spcAft>
                <a:spcPts val="0"/>
              </a:spcAft>
              <a:buClrTx/>
              <a:buSzTx/>
              <a:buFontTx/>
              <a:buNone/>
              <a:tabLst/>
            </a:pPr>
            <a:r>
              <a:rPr lang="en-US" sz="1200" b="1" kern="0" dirty="0">
                <a:solidFill>
                  <a:srgbClr val="00FF00"/>
                </a:solidFill>
                <a:latin typeface="Arial monospaced for SAP" panose="020B0609020202030204" pitchFamily="49" charset="0"/>
              </a:rPr>
              <a:t>BOX 2</a:t>
            </a: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4</a:t>
            </a:r>
            <a:r>
              <a:rPr lang="en-US" sz="1200" kern="0" dirty="0">
                <a:solidFill>
                  <a:schemeClr val="bg1"/>
                </a:solidFill>
                <a:latin typeface="Arial monospaced for SAP" panose="020B0609020202030204" pitchFamily="49" charset="0"/>
              </a:rPr>
              <a:t>*(8)**2+9*(2)</a:t>
            </a: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4*64+9*2</a:t>
            </a:r>
            <a:endParaRPr lang="en-US" sz="1200" kern="0" dirty="0">
              <a:solidFill>
                <a:schemeClr val="bg1"/>
              </a:solidFill>
              <a:latin typeface="Arial monospaced for SAP" panose="020B0609020202030204" pitchFamily="49" charset="0"/>
            </a:endParaRP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116+18</a:t>
            </a:r>
            <a:endParaRPr lang="en-US" sz="1200" kern="0" dirty="0">
              <a:solidFill>
                <a:schemeClr val="bg1"/>
              </a:solidFill>
              <a:latin typeface="Arial monospaced for SAP" panose="020B0609020202030204" pitchFamily="49" charset="0"/>
            </a:endParaRP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134</a:t>
            </a:r>
          </a:p>
          <a:p>
            <a:pPr marR="0" defTabSz="914400" eaLnBrk="1" fontAlgn="auto" latinLnBrk="0" hangingPunct="1">
              <a:spcBef>
                <a:spcPts val="500"/>
              </a:spcBef>
              <a:spcAft>
                <a:spcPts val="0"/>
              </a:spcAft>
              <a:buClrTx/>
              <a:buSzTx/>
              <a:buFontTx/>
              <a:buNone/>
              <a:tabLst/>
            </a:pPr>
            <a:endParaRPr lang="en-US" sz="1200" kern="0" dirty="0">
              <a:solidFill>
                <a:schemeClr val="bg1"/>
              </a:solidFill>
              <a:latin typeface="Arial monospaced for SAP" panose="020B0609020202030204" pitchFamily="49" charset="0"/>
            </a:endParaRPr>
          </a:p>
          <a:p>
            <a:pPr marR="0" defTabSz="914400" eaLnBrk="1" fontAlgn="auto" latinLnBrk="0" hangingPunct="1">
              <a:spcBef>
                <a:spcPts val="500"/>
              </a:spcBef>
              <a:spcAft>
                <a:spcPts val="0"/>
              </a:spcAft>
              <a:buClrTx/>
              <a:buSzTx/>
              <a:buFontTx/>
              <a:buNone/>
              <a:tabLst/>
            </a:pPr>
            <a:endParaRPr lang="en-US" sz="1200" kern="0" dirty="0" smtClean="0">
              <a:solidFill>
                <a:schemeClr val="bg1"/>
              </a:solidFill>
              <a:latin typeface="Arial monospaced for SAP" panose="020B0609020202030204" pitchFamily="49" charset="0"/>
            </a:endParaRPr>
          </a:p>
          <a:p>
            <a:pPr marR="0" defTabSz="914400" eaLnBrk="1" fontAlgn="auto" latinLnBrk="0" hangingPunct="1">
              <a:spcBef>
                <a:spcPts val="500"/>
              </a:spcBef>
              <a:spcAft>
                <a:spcPts val="0"/>
              </a:spcAft>
              <a:buClrTx/>
              <a:buSzTx/>
              <a:buFontTx/>
              <a:buNone/>
              <a:tabLst/>
            </a:pPr>
            <a:r>
              <a:rPr lang="en-US" sz="1200" b="1" kern="0" dirty="0" smtClean="0">
                <a:solidFill>
                  <a:srgbClr val="00FF00"/>
                </a:solidFill>
                <a:latin typeface="Arial monospaced for SAP" panose="020B0609020202030204" pitchFamily="49" charset="0"/>
              </a:rPr>
              <a:t>BOX </a:t>
            </a:r>
            <a:r>
              <a:rPr lang="en-US" sz="1200" b="1" kern="0" dirty="0">
                <a:solidFill>
                  <a:srgbClr val="00FF00"/>
                </a:solidFill>
                <a:latin typeface="Arial monospaced for SAP" panose="020B0609020202030204" pitchFamily="49" charset="0"/>
              </a:rPr>
              <a:t>3</a:t>
            </a: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8*10</a:t>
            </a:r>
            <a:r>
              <a:rPr lang="en-US" sz="1200" kern="0" dirty="0">
                <a:solidFill>
                  <a:schemeClr val="bg1"/>
                </a:solidFill>
                <a:latin typeface="Arial monospaced for SAP" panose="020B0609020202030204" pitchFamily="49" charset="0"/>
              </a:rPr>
              <a:t>**2+10*1</a:t>
            </a: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800+10</a:t>
            </a:r>
            <a:endParaRPr lang="en-US" sz="1200" kern="0" dirty="0">
              <a:solidFill>
                <a:schemeClr val="bg1"/>
              </a:solidFill>
              <a:latin typeface="Arial monospaced for SAP" panose="020B0609020202030204" pitchFamily="49" charset="0"/>
            </a:endParaRPr>
          </a:p>
          <a:p>
            <a:pPr marR="0" defTabSz="914400" eaLnBrk="1" fontAlgn="auto" latinLnBrk="0" hangingPunct="1">
              <a:spcBef>
                <a:spcPts val="500"/>
              </a:spcBef>
              <a:spcAft>
                <a:spcPts val="0"/>
              </a:spcAft>
              <a:buClrTx/>
              <a:buSzTx/>
              <a:buFontTx/>
              <a:buNone/>
              <a:tabLst/>
            </a:pPr>
            <a:r>
              <a:rPr lang="en-US" sz="1200" kern="0" dirty="0" smtClean="0">
                <a:solidFill>
                  <a:schemeClr val="bg1"/>
                </a:solidFill>
                <a:latin typeface="Courier New" panose="02070309020205020404" pitchFamily="49" charset="0"/>
                <a:cs typeface="Courier New" panose="02070309020205020404" pitchFamily="49" charset="0"/>
              </a:rPr>
              <a:t>&gt;&gt;</a:t>
            </a:r>
            <a:r>
              <a:rPr lang="en-US" sz="1200" kern="0" dirty="0" smtClean="0">
                <a:solidFill>
                  <a:schemeClr val="bg1"/>
                </a:solidFill>
                <a:latin typeface="Arial monospaced for SAP" panose="020B0609020202030204" pitchFamily="49" charset="0"/>
              </a:rPr>
              <a:t>801</a:t>
            </a:r>
            <a:endParaRPr kumimoji="0" lang="en-US" sz="1200" i="0" u="none" strike="noStrike" kern="0" cap="none" spc="0" normalizeH="0" baseline="0" noProof="0" dirty="0" smtClean="0">
              <a:ln>
                <a:noFill/>
              </a:ln>
              <a:solidFill>
                <a:schemeClr val="bg1"/>
              </a:solidFill>
              <a:effectLst/>
              <a:uLnTx/>
              <a:uFillTx/>
              <a:latin typeface="Arial monospaced for SAP" panose="020B0609020202030204" pitchFamily="49" charset="0"/>
            </a:endParaRPr>
          </a:p>
        </p:txBody>
      </p:sp>
      <p:pic>
        <p:nvPicPr>
          <p:cNvPr id="10" name="Picture 9"/>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844565" y="3899281"/>
            <a:ext cx="3227461" cy="1469227"/>
          </a:xfrm>
          <a:prstGeom prst="rect">
            <a:avLst/>
          </a:prstGeom>
          <a:ln>
            <a:solidFill>
              <a:schemeClr val="tx1"/>
            </a:solidFill>
          </a:ln>
          <a:effectLst>
            <a:outerShdw blurRad="50800" dist="38100" dir="2700000" algn="tl" rotWithShape="0">
              <a:prstClr val="black">
                <a:alpha val="40000"/>
              </a:prstClr>
            </a:outerShdw>
          </a:effectLst>
        </p:spPr>
      </p:pic>
      <p:pic>
        <p:nvPicPr>
          <p:cNvPr id="12" name="Picture 11"/>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841644" y="2321158"/>
            <a:ext cx="3227462" cy="1474560"/>
          </a:xfrm>
          <a:prstGeom prst="rect">
            <a:avLst/>
          </a:prstGeom>
          <a:ln>
            <a:solidFill>
              <a:schemeClr val="tx1"/>
            </a:solidFill>
          </a:ln>
          <a:effectLst>
            <a:outerShdw blurRad="50800" dist="38100" dir="2700000" algn="tl" rotWithShape="0">
              <a:prstClr val="black">
                <a:alpha val="40000"/>
              </a:prstClr>
            </a:outerShdw>
          </a:effectLst>
        </p:spPr>
      </p:pic>
      <p:pic>
        <p:nvPicPr>
          <p:cNvPr id="7" name="Picture 6"/>
          <p:cNvPicPr>
            <a:picLocks noChangeAspect="1"/>
          </p:cNvPicPr>
          <p:nvPr/>
        </p:nvPicPr>
        <p:blipFill>
          <a:blip r:embed="rId5">
            <a:extLst>
              <a:ext uri="{BEBA8EAE-BF5A-486C-A8C5-ECC9F3942E4B}">
                <a14:imgProps xmlns:a14="http://schemas.microsoft.com/office/drawing/2010/main">
                  <a14:imgLayer r:embed="rId6">
                    <a14:imgEffect>
                      <a14:brightnessContrast contrast="-40000"/>
                    </a14:imgEffect>
                  </a14:imgLayer>
                </a14:imgProps>
              </a:ext>
            </a:extLst>
          </a:blip>
          <a:stretch>
            <a:fillRect/>
          </a:stretch>
        </p:blipFill>
        <p:spPr>
          <a:xfrm>
            <a:off x="5841644" y="637679"/>
            <a:ext cx="3227462" cy="1612456"/>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997388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868993" y="160338"/>
            <a:ext cx="3929294" cy="5554626"/>
          </a:xfrm>
          <a:prstGeom prst="rect">
            <a:avLst/>
          </a:prstGeom>
        </p:spPr>
      </p:pic>
      <p:sp>
        <p:nvSpPr>
          <p:cNvPr id="2" name="Text Placeholder 1"/>
          <p:cNvSpPr>
            <a:spLocks noGrp="1"/>
          </p:cNvSpPr>
          <p:nvPr>
            <p:ph type="body" sz="quarter" idx="15"/>
          </p:nvPr>
        </p:nvSpPr>
        <p:spPr>
          <a:xfrm>
            <a:off x="62131" y="275513"/>
            <a:ext cx="10450800" cy="388800"/>
          </a:xfrm>
        </p:spPr>
        <p:txBody>
          <a:bodyPr/>
          <a:lstStyle/>
          <a:p>
            <a:r>
              <a:rPr lang="en-US" dirty="0" smtClean="0"/>
              <a:t>Test Results	</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14</a:t>
            </a:fld>
            <a:endParaRPr lang="de-DE"/>
          </a:p>
        </p:txBody>
      </p:sp>
      <p:sp>
        <p:nvSpPr>
          <p:cNvPr id="5" name="Title 4"/>
          <p:cNvSpPr>
            <a:spLocks noGrp="1"/>
          </p:cNvSpPr>
          <p:nvPr>
            <p:ph type="title"/>
          </p:nvPr>
        </p:nvSpPr>
        <p:spPr>
          <a:xfrm>
            <a:off x="62131" y="648000"/>
            <a:ext cx="10450800" cy="388800"/>
          </a:xfrm>
        </p:spPr>
        <p:txBody>
          <a:bodyPr/>
          <a:lstStyle/>
          <a:p>
            <a:r>
              <a:rPr lang="en-US" dirty="0" smtClean="0"/>
              <a:t>Image 2</a:t>
            </a:r>
            <a:endParaRPr lang="en-US" dirty="0"/>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715517" y="779487"/>
            <a:ext cx="3278699" cy="1461309"/>
          </a:xfrm>
          <a:prstGeom prst="rect">
            <a:avLst/>
          </a:prstGeom>
          <a:ln>
            <a:solidFill>
              <a:schemeClr val="tx1"/>
            </a:solidFill>
          </a:ln>
          <a:effectLst>
            <a:outerShdw blurRad="50800" dist="38100" dir="2700000" algn="tl" rotWithShape="0">
              <a:prstClr val="black">
                <a:alpha val="40000"/>
              </a:prstClr>
            </a:outerShdw>
          </a:effectLst>
        </p:spPr>
      </p:pic>
      <p:pic>
        <p:nvPicPr>
          <p:cNvPr id="16" name="Picture 1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715517" y="2295110"/>
            <a:ext cx="3278699" cy="1576483"/>
          </a:xfrm>
          <a:prstGeom prst="rect">
            <a:avLst/>
          </a:prstGeom>
          <a:ln>
            <a:solidFill>
              <a:schemeClr val="tx1"/>
            </a:solidFill>
          </a:ln>
          <a:effectLst>
            <a:outerShdw blurRad="50800" dist="38100" dir="2700000" algn="tl" rotWithShape="0">
              <a:prstClr val="black">
                <a:alpha val="40000"/>
              </a:prstClr>
            </a:outerShdw>
          </a:effectLst>
        </p:spPr>
      </p:pic>
      <p:sp>
        <p:nvSpPr>
          <p:cNvPr id="11" name="TextBox 10"/>
          <p:cNvSpPr txBox="1"/>
          <p:nvPr/>
        </p:nvSpPr>
        <p:spPr>
          <a:xfrm>
            <a:off x="9053340" y="648000"/>
            <a:ext cx="1624186" cy="4734913"/>
          </a:xfrm>
          <a:prstGeom prst="rect">
            <a:avLst/>
          </a:prstGeom>
          <a:solidFill>
            <a:schemeClr val="tx1"/>
          </a:solidFill>
          <a:ln w="19050">
            <a:solidFill>
              <a:schemeClr val="bg1"/>
            </a:solidFill>
          </a:ln>
        </p:spPr>
        <p:txBody>
          <a:bodyPr wrap="none" lIns="0" tIns="0" rIns="0" bIns="0" rtlCol="0">
            <a:noAutofit/>
          </a:bodyPr>
          <a:lstStyle>
            <a:defPPr>
              <a:defRPr lang="de-DE"/>
            </a:defPPr>
            <a:lvl1pPr marR="0" defTabSz="914400" eaLnBrk="1" fontAlgn="auto" latinLnBrk="0" hangingPunct="1">
              <a:spcBef>
                <a:spcPts val="500"/>
              </a:spcBef>
              <a:spcAft>
                <a:spcPts val="0"/>
              </a:spcAft>
              <a:buClrTx/>
              <a:buSzTx/>
              <a:buFontTx/>
              <a:buNone/>
              <a:tabLst/>
              <a:defRPr sz="1200" b="1" kern="0">
                <a:solidFill>
                  <a:srgbClr val="00FF00"/>
                </a:solidFill>
                <a:latin typeface="Arial monospaced for SAP" panose="020B0609020202030204" pitchFamily="49" charset="0"/>
              </a:defRPr>
            </a:lvl1pPr>
          </a:lstStyle>
          <a:p>
            <a:r>
              <a:rPr lang="en-US" dirty="0"/>
              <a:t>BOX 1</a:t>
            </a:r>
          </a:p>
          <a:p>
            <a:r>
              <a:rPr lang="en-US" sz="1050"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6*1</a:t>
            </a:r>
            <a:r>
              <a:rPr lang="en-US" dirty="0">
                <a:solidFill>
                  <a:schemeClr val="bg1"/>
                </a:solidFill>
              </a:rPr>
              <a:t>**2+4*2</a:t>
            </a:r>
          </a:p>
          <a:p>
            <a:r>
              <a:rPr lang="en-US"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6*1+4*2</a:t>
            </a:r>
            <a:endParaRPr lang="en-US" dirty="0">
              <a:solidFill>
                <a:schemeClr val="bg1"/>
              </a:solidFill>
            </a:endParaRPr>
          </a:p>
          <a:p>
            <a:r>
              <a:rPr lang="en-US"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6+8</a:t>
            </a:r>
            <a:endParaRPr lang="en-US" dirty="0">
              <a:solidFill>
                <a:schemeClr val="bg1"/>
              </a:solidFill>
            </a:endParaRPr>
          </a:p>
          <a:p>
            <a:r>
              <a:rPr lang="en-US"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14</a:t>
            </a:r>
            <a:endParaRPr lang="en-US" dirty="0">
              <a:solidFill>
                <a:schemeClr val="bg1"/>
              </a:solidFill>
            </a:endParaRPr>
          </a:p>
          <a:p>
            <a:endParaRPr lang="en-US" dirty="0"/>
          </a:p>
          <a:p>
            <a:endParaRPr lang="en-US" dirty="0"/>
          </a:p>
          <a:p>
            <a:r>
              <a:rPr lang="en-US" dirty="0"/>
              <a:t>BOX 2</a:t>
            </a:r>
          </a:p>
          <a:p>
            <a:r>
              <a:rPr lang="en-US"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3*9</a:t>
            </a:r>
            <a:r>
              <a:rPr lang="en-US" dirty="0">
                <a:solidFill>
                  <a:schemeClr val="bg1"/>
                </a:solidFill>
              </a:rPr>
              <a:t>**2+3*2</a:t>
            </a:r>
          </a:p>
          <a:p>
            <a:r>
              <a:rPr lang="en-US"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85+6</a:t>
            </a:r>
            <a:endParaRPr lang="en-US" dirty="0">
              <a:solidFill>
                <a:schemeClr val="bg1"/>
              </a:solidFill>
            </a:endParaRPr>
          </a:p>
          <a:p>
            <a:r>
              <a:rPr lang="en-US"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91</a:t>
            </a:r>
            <a:endParaRPr lang="en-US" dirty="0">
              <a:solidFill>
                <a:schemeClr val="bg1"/>
              </a:solidFill>
            </a:endParaRPr>
          </a:p>
          <a:p>
            <a:endParaRPr lang="en-US" dirty="0"/>
          </a:p>
          <a:p>
            <a:endParaRPr lang="en-US" dirty="0"/>
          </a:p>
          <a:p>
            <a:r>
              <a:rPr lang="en-US" dirty="0"/>
              <a:t>BOX 3</a:t>
            </a:r>
          </a:p>
          <a:p>
            <a:r>
              <a:rPr lang="en-US"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476</a:t>
            </a:r>
            <a:r>
              <a:rPr lang="en-US" dirty="0">
                <a:solidFill>
                  <a:schemeClr val="bg1"/>
                </a:solidFill>
              </a:rPr>
              <a:t>*(1000)**2</a:t>
            </a:r>
            <a:r>
              <a:rPr lang="en-US" dirty="0" smtClean="0">
                <a:solidFill>
                  <a:schemeClr val="bg1"/>
                </a:solidFill>
              </a:rPr>
              <a:t>+</a:t>
            </a:r>
          </a:p>
          <a:p>
            <a:r>
              <a:rPr lang="en-US" dirty="0" smtClean="0">
                <a:solidFill>
                  <a:schemeClr val="bg1"/>
                </a:solidFill>
              </a:rPr>
              <a:t>91</a:t>
            </a:r>
            <a:r>
              <a:rPr lang="en-US" dirty="0">
                <a:solidFill>
                  <a:schemeClr val="bg1"/>
                </a:solidFill>
              </a:rPr>
              <a:t>*(-1)</a:t>
            </a:r>
          </a:p>
          <a:p>
            <a:r>
              <a:rPr lang="en-US"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a:t>
            </a:r>
            <a:r>
              <a:rPr lang="en-US" dirty="0">
                <a:solidFill>
                  <a:schemeClr val="bg1"/>
                </a:solidFill>
              </a:rPr>
              <a:t>91+476*10**6</a:t>
            </a:r>
          </a:p>
          <a:p>
            <a:r>
              <a:rPr lang="en-US" b="0" dirty="0" smtClean="0">
                <a:solidFill>
                  <a:srgbClr val="FFFFFF"/>
                </a:solidFill>
                <a:latin typeface="Courier New" panose="02070309020205020404" pitchFamily="49" charset="0"/>
                <a:cs typeface="Courier New" panose="02070309020205020404" pitchFamily="49" charset="0"/>
              </a:rPr>
              <a:t>&gt;&gt;</a:t>
            </a:r>
            <a:r>
              <a:rPr lang="en-US" dirty="0" smtClean="0">
                <a:solidFill>
                  <a:schemeClr val="bg1"/>
                </a:solidFill>
              </a:rPr>
              <a:t>475</a:t>
            </a:r>
            <a:r>
              <a:rPr lang="en-US" dirty="0" smtClean="0">
                <a:solidFill>
                  <a:srgbClr val="FF0000"/>
                </a:solidFill>
              </a:rPr>
              <a:t>1</a:t>
            </a:r>
            <a:r>
              <a:rPr lang="en-US" dirty="0" smtClean="0">
                <a:solidFill>
                  <a:schemeClr val="bg1"/>
                </a:solidFill>
              </a:rPr>
              <a:t>999</a:t>
            </a:r>
            <a:r>
              <a:rPr lang="en-US" dirty="0" smtClean="0">
                <a:solidFill>
                  <a:srgbClr val="FF0000"/>
                </a:solidFill>
              </a:rPr>
              <a:t>1</a:t>
            </a:r>
            <a:r>
              <a:rPr lang="en-US" dirty="0" smtClean="0">
                <a:solidFill>
                  <a:schemeClr val="bg1"/>
                </a:solidFill>
              </a:rPr>
              <a:t>909</a:t>
            </a:r>
            <a:endParaRPr lang="en-US" dirty="0">
              <a:solidFill>
                <a:schemeClr val="bg1"/>
              </a:solidFill>
            </a:endParaRPr>
          </a:p>
        </p:txBody>
      </p:sp>
      <p:pic>
        <p:nvPicPr>
          <p:cNvPr id="3" name="Picture 2"/>
          <p:cNvPicPr>
            <a:picLocks noChangeAspect="1"/>
          </p:cNvPicPr>
          <p:nvPr/>
        </p:nvPicPr>
        <p:blipFill>
          <a:blip r:embed="rId5">
            <a:extLst>
              <a:ext uri="{BEBA8EAE-BF5A-486C-A8C5-ECC9F3942E4B}">
                <a14:imgProps xmlns:a14="http://schemas.microsoft.com/office/drawing/2010/main">
                  <a14:imgLayer r:embed="rId6">
                    <a14:imgEffect>
                      <a14:brightnessContrast contrast="-40000"/>
                    </a14:imgEffect>
                  </a14:imgLayer>
                </a14:imgProps>
              </a:ext>
            </a:extLst>
          </a:blip>
          <a:stretch>
            <a:fillRect/>
          </a:stretch>
        </p:blipFill>
        <p:spPr>
          <a:xfrm>
            <a:off x="5715517" y="3984322"/>
            <a:ext cx="3278699" cy="1465503"/>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236407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GITHUB - </a:t>
            </a:r>
            <a:r>
              <a:rPr lang="en-US" dirty="0">
                <a:hlinkClick r:id="rId2"/>
              </a:rPr>
              <a:t>https://github.com/ocrmaths/Bosch</a:t>
            </a:r>
            <a:endParaRPr lang="en-US" dirty="0"/>
          </a:p>
        </p:txBody>
      </p:sp>
      <p:sp>
        <p:nvSpPr>
          <p:cNvPr id="3" name="Title 2"/>
          <p:cNvSpPr>
            <a:spLocks noGrp="1"/>
          </p:cNvSpPr>
          <p:nvPr>
            <p:ph type="title"/>
          </p:nvPr>
        </p:nvSpPr>
        <p:spPr/>
        <p:txBody>
          <a:bodyPr/>
          <a:lstStyle/>
          <a:p>
            <a:r>
              <a:rPr lang="en-US" dirty="0" smtClean="0"/>
              <a:t>File Structure</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15</a:t>
            </a:fld>
            <a:endParaRPr lang="de-DE"/>
          </a:p>
        </p:txBody>
      </p:sp>
      <p:sp>
        <p:nvSpPr>
          <p:cNvPr id="7" name="TextBox 6"/>
          <p:cNvSpPr txBox="1"/>
          <p:nvPr/>
        </p:nvSpPr>
        <p:spPr>
          <a:xfrm>
            <a:off x="3986657" y="1118597"/>
            <a:ext cx="2887329" cy="4370427"/>
          </a:xfrm>
          <a:prstGeom prst="rect">
            <a:avLst/>
          </a:prstGeom>
          <a:noFill/>
        </p:spPr>
        <p:txBody>
          <a:bodyPr wrap="none" rtlCol="0">
            <a:spAutoFit/>
          </a:bodyPr>
          <a:lstStyle/>
          <a:p>
            <a:pPr marL="285750" indent="-285750">
              <a:buFont typeface="Wingdings" panose="05000000000000000000" pitchFamily="2" charset="2"/>
              <a:buChar char="§"/>
            </a:pPr>
            <a:r>
              <a:rPr lang="en-US" sz="2000" b="1" dirty="0"/>
              <a:t>c</a:t>
            </a:r>
            <a:r>
              <a:rPr lang="en-US" sz="2000" b="1" dirty="0" smtClean="0"/>
              <a:t>odes</a:t>
            </a:r>
            <a:r>
              <a:rPr lang="en-US" dirty="0" smtClean="0"/>
              <a:t/>
            </a:r>
            <a:br>
              <a:rPr lang="en-US" dirty="0" smtClean="0"/>
            </a:br>
            <a:r>
              <a:rPr lang="en-US" sz="1400" dirty="0" smtClean="0"/>
              <a:t>&gt;  API SERVER</a:t>
            </a:r>
            <a:r>
              <a:rPr lang="en-US" sz="1400" dirty="0"/>
              <a:t/>
            </a:r>
            <a:br>
              <a:rPr lang="en-US" sz="1400" dirty="0"/>
            </a:br>
            <a:r>
              <a:rPr lang="en-US" sz="1400" dirty="0" smtClean="0"/>
              <a:t>&gt; UI</a:t>
            </a:r>
            <a:br>
              <a:rPr lang="en-US" sz="1400" dirty="0" smtClean="0"/>
            </a:br>
            <a:r>
              <a:rPr lang="en-US" sz="1400" dirty="0" smtClean="0"/>
              <a:t>&gt; data</a:t>
            </a:r>
            <a:br>
              <a:rPr lang="en-US" sz="1400" dirty="0" smtClean="0"/>
            </a:br>
            <a:r>
              <a:rPr lang="en-US" sz="1400" dirty="0" smtClean="0"/>
              <a:t>&gt; logs</a:t>
            </a:r>
            <a:br>
              <a:rPr lang="en-US" sz="1400" dirty="0" smtClean="0"/>
            </a:br>
            <a:r>
              <a:rPr lang="en-US" sz="1400" dirty="0" smtClean="0"/>
              <a:t>&gt; models</a:t>
            </a:r>
            <a:br>
              <a:rPr lang="en-US" sz="1400" dirty="0" smtClean="0"/>
            </a:br>
            <a:r>
              <a:rPr lang="en-US" sz="1400" dirty="0" smtClean="0"/>
              <a:t>&gt; notebooks</a:t>
            </a:r>
            <a:br>
              <a:rPr lang="en-US" sz="1400" dirty="0" smtClean="0"/>
            </a:br>
            <a:r>
              <a:rPr lang="en-US" sz="1400" dirty="0" smtClean="0"/>
              <a:t>&gt; output</a:t>
            </a:r>
            <a:br>
              <a:rPr lang="en-US" sz="1400" dirty="0" smtClean="0"/>
            </a:br>
            <a:r>
              <a:rPr lang="en-US" sz="1400" dirty="0" smtClean="0"/>
              <a:t>&gt;</a:t>
            </a:r>
            <a:r>
              <a:rPr lang="en-US" sz="1400" smtClean="0"/>
              <a:t>standalone_version</a:t>
            </a:r>
            <a:r>
              <a:rPr lang="en-US" sz="1400" dirty="0"/>
              <a:t/>
            </a:r>
            <a:br>
              <a:rPr lang="en-US" sz="1400" dirty="0"/>
            </a:br>
            <a:r>
              <a:rPr lang="en-US" sz="1400" i="1" dirty="0" smtClean="0">
                <a:solidFill>
                  <a:schemeClr val="bg2">
                    <a:lumMod val="50000"/>
                  </a:schemeClr>
                </a:solidFill>
              </a:rPr>
              <a:t>requirement_pip.txt</a:t>
            </a:r>
            <a:r>
              <a:rPr lang="en-US" sz="1400" dirty="0" smtClean="0"/>
              <a:t/>
            </a:r>
            <a:br>
              <a:rPr lang="en-US" sz="1400" dirty="0" smtClean="0"/>
            </a:br>
            <a:r>
              <a:rPr lang="en-US" sz="1400" b="1" dirty="0" smtClean="0">
                <a:solidFill>
                  <a:schemeClr val="accent1">
                    <a:lumMod val="50000"/>
                  </a:schemeClr>
                </a:solidFill>
              </a:rPr>
              <a:t>utils.py</a:t>
            </a:r>
            <a:endParaRPr lang="en-US" sz="1400" b="1" dirty="0">
              <a:solidFill>
                <a:schemeClr val="accent1">
                  <a:lumMod val="50000"/>
                </a:schemeClr>
              </a:solidFill>
            </a:endParaRPr>
          </a:p>
          <a:p>
            <a:pPr marL="285750" indent="-285750">
              <a:buFont typeface="Wingdings" panose="05000000000000000000" pitchFamily="2" charset="2"/>
              <a:buChar char="§"/>
            </a:pPr>
            <a:r>
              <a:rPr lang="en-US" sz="2000" b="1" dirty="0"/>
              <a:t>d</a:t>
            </a:r>
            <a:r>
              <a:rPr lang="en-US" sz="2000" b="1" dirty="0" smtClean="0"/>
              <a:t>ocs</a:t>
            </a:r>
            <a:r>
              <a:rPr lang="en-US" dirty="0" smtClean="0"/>
              <a:t/>
            </a:r>
            <a:br>
              <a:rPr lang="en-US" dirty="0" smtClean="0"/>
            </a:br>
            <a:r>
              <a:rPr lang="en-US" sz="1600" dirty="0" smtClean="0"/>
              <a:t>&gt; template.pptx</a:t>
            </a:r>
            <a:br>
              <a:rPr lang="en-US" sz="1600" dirty="0" smtClean="0"/>
            </a:br>
            <a:r>
              <a:rPr lang="en-US" sz="1600" dirty="0" smtClean="0"/>
              <a:t>&gt; intermediate results </a:t>
            </a:r>
            <a:r>
              <a:rPr lang="en-US" sz="1600" dirty="0" err="1" smtClean="0"/>
              <a:t>ppts</a:t>
            </a:r>
            <a:r>
              <a:rPr lang="en-US" sz="1600" dirty="0" smtClean="0"/>
              <a:t/>
            </a:r>
            <a:br>
              <a:rPr lang="en-US" sz="1600" dirty="0" smtClean="0"/>
            </a:br>
            <a:r>
              <a:rPr lang="en-US" sz="1600" dirty="0" smtClean="0"/>
              <a:t>&gt; testing results</a:t>
            </a:r>
            <a:br>
              <a:rPr lang="en-US" sz="1600" dirty="0" smtClean="0"/>
            </a:br>
            <a:r>
              <a:rPr lang="en-US" sz="1600" dirty="0" smtClean="0"/>
              <a:t>&gt; UserGuide.docx</a:t>
            </a:r>
          </a:p>
          <a:p>
            <a:pPr marL="285750" indent="-285750">
              <a:buFont typeface="Wingdings" panose="05000000000000000000" pitchFamily="2" charset="2"/>
              <a:buChar char="§"/>
            </a:pPr>
            <a:r>
              <a:rPr lang="en-US" sz="2000" b="1" dirty="0"/>
              <a:t>p</a:t>
            </a:r>
            <a:r>
              <a:rPr lang="en-US" sz="2000" b="1" dirty="0" smtClean="0"/>
              <a:t>apers</a:t>
            </a:r>
            <a:br>
              <a:rPr lang="en-US" sz="2000" b="1" dirty="0" smtClean="0"/>
            </a:br>
            <a:r>
              <a:rPr lang="en-US" sz="1400" dirty="0" smtClean="0"/>
              <a:t>&gt;</a:t>
            </a:r>
            <a:r>
              <a:rPr lang="en-US" sz="1400" dirty="0" err="1" smtClean="0"/>
              <a:t>dccnn</a:t>
            </a:r>
            <a:r>
              <a:rPr lang="en-US" sz="1400" dirty="0" smtClean="0"/>
              <a:t> paper</a:t>
            </a:r>
            <a:endParaRPr lang="en-US" sz="2000" dirty="0" smtClean="0"/>
          </a:p>
        </p:txBody>
      </p:sp>
    </p:spTree>
    <p:extLst>
      <p:ext uri="{BB962C8B-B14F-4D97-AF65-F5344CB8AC3E}">
        <p14:creationId xmlns:p14="http://schemas.microsoft.com/office/powerpoint/2010/main" val="33163111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Comparison</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16</a:t>
            </a:fld>
            <a:endParaRPr lang="de-DE"/>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itle 2"/>
          <p:cNvSpPr>
            <a:spLocks noGrp="1"/>
          </p:cNvSpPr>
          <p:nvPr>
            <p:ph type="title"/>
          </p:nvPr>
        </p:nvSpPr>
        <p:spPr/>
        <p:txBody>
          <a:bodyPr/>
          <a:lstStyle/>
          <a:p>
            <a:r>
              <a:rPr lang="en-US" dirty="0" smtClean="0"/>
              <a:t>RFP vs Deliverables</a:t>
            </a:r>
            <a:endParaRPr lang="en-US" dirty="0"/>
          </a:p>
        </p:txBody>
      </p:sp>
      <p:sp>
        <p:nvSpPr>
          <p:cNvPr id="4" name="TextBox 3"/>
          <p:cNvSpPr txBox="1"/>
          <p:nvPr/>
        </p:nvSpPr>
        <p:spPr>
          <a:xfrm>
            <a:off x="259200" y="1425600"/>
            <a:ext cx="4508938" cy="3192518"/>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endParaRPr>
          </a:p>
        </p:txBody>
      </p:sp>
      <p:graphicFrame>
        <p:nvGraphicFramePr>
          <p:cNvPr id="7" name="Table 6"/>
          <p:cNvGraphicFramePr>
            <a:graphicFrameLocks noGrp="1"/>
          </p:cNvGraphicFramePr>
          <p:nvPr>
            <p:extLst>
              <p:ext uri="{D42A27DB-BD31-4B8C-83A1-F6EECF244321}">
                <p14:modId xmlns:p14="http://schemas.microsoft.com/office/powerpoint/2010/main" val="3857546877"/>
              </p:ext>
            </p:extLst>
          </p:nvPr>
        </p:nvGraphicFramePr>
        <p:xfrm>
          <a:off x="266701" y="1036800"/>
          <a:ext cx="7805243" cy="4882265"/>
        </p:xfrm>
        <a:graphic>
          <a:graphicData uri="http://schemas.openxmlformats.org/drawingml/2006/table">
            <a:tbl>
              <a:tblPr firstRow="1" bandRow="1">
                <a:tableStyleId>{5C22544A-7EE6-4342-B048-85BDC9FD1C3A}</a:tableStyleId>
              </a:tblPr>
              <a:tblGrid>
                <a:gridCol w="3091354">
                  <a:extLst>
                    <a:ext uri="{9D8B030D-6E8A-4147-A177-3AD203B41FA5}">
                      <a16:colId xmlns:a16="http://schemas.microsoft.com/office/drawing/2014/main" val="2774504517"/>
                    </a:ext>
                  </a:extLst>
                </a:gridCol>
                <a:gridCol w="3925614">
                  <a:extLst>
                    <a:ext uri="{9D8B030D-6E8A-4147-A177-3AD203B41FA5}">
                      <a16:colId xmlns:a16="http://schemas.microsoft.com/office/drawing/2014/main" val="2674288420"/>
                    </a:ext>
                  </a:extLst>
                </a:gridCol>
                <a:gridCol w="788275">
                  <a:extLst>
                    <a:ext uri="{9D8B030D-6E8A-4147-A177-3AD203B41FA5}">
                      <a16:colId xmlns:a16="http://schemas.microsoft.com/office/drawing/2014/main" val="4076451365"/>
                    </a:ext>
                  </a:extLst>
                </a:gridCol>
              </a:tblGrid>
              <a:tr h="310265">
                <a:tc>
                  <a:txBody>
                    <a:bodyPr/>
                    <a:lstStyle/>
                    <a:p>
                      <a:r>
                        <a:rPr lang="en-US" sz="1400" dirty="0" smtClean="0"/>
                        <a:t>Requirements</a:t>
                      </a:r>
                      <a:endParaRPr lang="en-US" sz="1400" dirty="0"/>
                    </a:p>
                  </a:txBody>
                  <a:tcPr/>
                </a:tc>
                <a:tc>
                  <a:txBody>
                    <a:bodyPr/>
                    <a:lstStyle/>
                    <a:p>
                      <a:r>
                        <a:rPr lang="en-US" sz="1400" dirty="0" smtClean="0"/>
                        <a:t>Deliverables</a:t>
                      </a:r>
                      <a:endParaRPr lang="en-US" sz="1400" dirty="0"/>
                    </a:p>
                  </a:txBody>
                  <a:tcPr/>
                </a:tc>
                <a:tc>
                  <a:txBody>
                    <a:bodyPr/>
                    <a:lstStyle/>
                    <a:p>
                      <a:r>
                        <a:rPr lang="en-US" sz="1400" dirty="0" smtClean="0"/>
                        <a:t>Status</a:t>
                      </a:r>
                      <a:endParaRPr lang="en-US" sz="1400" dirty="0"/>
                    </a:p>
                  </a:txBody>
                  <a:tcPr/>
                </a:tc>
                <a:extLst>
                  <a:ext uri="{0D108BD9-81ED-4DB2-BD59-A6C34878D82A}">
                    <a16:rowId xmlns:a16="http://schemas.microsoft.com/office/drawing/2014/main" val="3358889708"/>
                  </a:ext>
                </a:extLst>
              </a:tr>
              <a:tr h="3929318">
                <a:tc>
                  <a:txBody>
                    <a:bodyPr/>
                    <a:lstStyle/>
                    <a:p>
                      <a:pPr marL="342900" indent="-342900">
                        <a:buAutoNum type="arabicPeriod"/>
                      </a:pPr>
                      <a:r>
                        <a:rPr lang="en-US" sz="1400" dirty="0" smtClean="0"/>
                        <a:t>Accuracy Level &gt; 90 % for intermediate and final steps</a:t>
                      </a:r>
                      <a:br>
                        <a:rPr lang="en-US" sz="1400" dirty="0" smtClean="0"/>
                      </a:br>
                      <a:endParaRPr lang="en-US" sz="1400" dirty="0" smtClean="0"/>
                    </a:p>
                    <a:p>
                      <a:pPr marL="342900" indent="-342900">
                        <a:buAutoNum type="arabicPeriod"/>
                      </a:pPr>
                      <a:r>
                        <a:rPr lang="en-US" sz="1400" dirty="0" smtClean="0"/>
                        <a:t>Sample application in which take image input and provide image output with colored bounding boxes with Right or Wrong indication. Application should also generate detailed log file. </a:t>
                      </a:r>
                      <a:br>
                        <a:rPr lang="en-US" sz="1400" dirty="0" smtClean="0"/>
                      </a:br>
                      <a:endParaRPr lang="en-US" sz="1400" dirty="0" smtClean="0"/>
                    </a:p>
                    <a:p>
                      <a:pPr marL="342900" indent="-342900">
                        <a:buAutoNum type="arabicPeriod"/>
                      </a:pPr>
                      <a:r>
                        <a:rPr lang="en-US" sz="1400" dirty="0" smtClean="0"/>
                        <a:t>Model files and weights.</a:t>
                      </a:r>
                      <a:br>
                        <a:rPr lang="en-US" sz="1400" dirty="0" smtClean="0"/>
                      </a:br>
                      <a:r>
                        <a:rPr lang="en-US" sz="1400" dirty="0" smtClean="0"/>
                        <a:t> </a:t>
                      </a:r>
                      <a:br>
                        <a:rPr lang="en-US" sz="1400" dirty="0" smtClean="0"/>
                      </a:br>
                      <a:endParaRPr lang="en-US" sz="1400" dirty="0" smtClean="0"/>
                    </a:p>
                    <a:p>
                      <a:pPr marL="342900" indent="-342900">
                        <a:buAutoNum type="arabicPeriod"/>
                      </a:pPr>
                      <a:r>
                        <a:rPr lang="en-US" sz="1400" dirty="0" smtClean="0"/>
                        <a:t>Training Files and Test Results</a:t>
                      </a:r>
                      <a:br>
                        <a:rPr lang="en-US" sz="1400" dirty="0" smtClean="0"/>
                      </a:br>
                      <a:endParaRPr lang="en-US" sz="1400" dirty="0" smtClean="0"/>
                    </a:p>
                    <a:p>
                      <a:pPr marL="342900" indent="-342900">
                        <a:buAutoNum type="arabicPeriod"/>
                      </a:pPr>
                      <a:r>
                        <a:rPr lang="en-US" sz="1400" dirty="0" smtClean="0"/>
                        <a:t>User guide along with steps for integrating in a different application software.</a:t>
                      </a:r>
                    </a:p>
                    <a:p>
                      <a:pPr marL="342900" indent="-342900">
                        <a:buAutoNum type="arabicPeriod"/>
                      </a:pPr>
                      <a:endParaRPr lang="en-US" sz="1400" dirty="0" smtClean="0"/>
                    </a:p>
                    <a:p>
                      <a:pPr marL="342900" indent="-342900">
                        <a:buAutoNum type="arabicPeriod"/>
                      </a:pPr>
                      <a:r>
                        <a:rPr lang="en-US" sz="1400" dirty="0" smtClean="0"/>
                        <a:t>Hosting solution on </a:t>
                      </a:r>
                      <a:r>
                        <a:rPr lang="en-US" sz="1400" dirty="0" err="1" smtClean="0"/>
                        <a:t>github</a:t>
                      </a:r>
                      <a:r>
                        <a:rPr lang="en-US" sz="1400" dirty="0" smtClean="0"/>
                        <a:t> freely</a:t>
                      </a:r>
                    </a:p>
                  </a:txBody>
                  <a:tcPr/>
                </a:tc>
                <a:tc>
                  <a:txBody>
                    <a:bodyPr/>
                    <a:lstStyle/>
                    <a:p>
                      <a:pPr marL="342900" indent="-342900">
                        <a:buAutoNum type="arabicPeriod"/>
                      </a:pPr>
                      <a:r>
                        <a:rPr lang="en-US" sz="1400" kern="0" dirty="0" smtClean="0">
                          <a:solidFill>
                            <a:srgbClr val="000000"/>
                          </a:solidFill>
                        </a:rPr>
                        <a:t>Currently accuracy on handwritten images is 98</a:t>
                      </a:r>
                      <a:r>
                        <a:rPr lang="en-US" sz="1400" kern="0" baseline="0" dirty="0" smtClean="0">
                          <a:solidFill>
                            <a:srgbClr val="000000"/>
                          </a:solidFill>
                        </a:rPr>
                        <a:t> % for intermediate steps and 93.5 % for Line detection</a:t>
                      </a:r>
                      <a:endParaRPr lang="en-US" sz="1400" kern="0" dirty="0" smtClean="0">
                        <a:solidFill>
                          <a:srgbClr val="000000"/>
                        </a:solidFill>
                      </a:endParaRPr>
                    </a:p>
                    <a:p>
                      <a:pPr marL="342900" indent="-342900">
                        <a:buAutoNum type="arabicPeriod"/>
                      </a:pPr>
                      <a:r>
                        <a:rPr lang="en-US" sz="1400" kern="0" dirty="0" smtClean="0">
                          <a:solidFill>
                            <a:srgbClr val="000000"/>
                          </a:solidFill>
                        </a:rPr>
                        <a:t>Currently Sample application takes images as a input and provides images a output with right, wrong and undetermined colored bounding boxes. Image output is being saved in ‘logs’ folder with respective image name and timestamp. Prediction logs are present in server</a:t>
                      </a:r>
                    </a:p>
                    <a:p>
                      <a:pPr marL="342900" indent="-342900">
                        <a:buAutoNum type="arabicPeriod"/>
                      </a:pPr>
                      <a:endParaRPr lang="en-US" sz="1400" kern="0" noProof="0" dirty="0" smtClean="0">
                        <a:solidFill>
                          <a:srgbClr val="000000"/>
                        </a:solidFill>
                      </a:endParaRPr>
                    </a:p>
                    <a:p>
                      <a:pPr marL="342900" indent="-342900">
                        <a:buAutoNum type="arabicPeriod"/>
                      </a:pPr>
                      <a:r>
                        <a:rPr lang="en-US" sz="1400" kern="0" noProof="0" dirty="0" smtClean="0">
                          <a:solidFill>
                            <a:srgbClr val="000000"/>
                          </a:solidFill>
                        </a:rPr>
                        <a:t>Model file and weights is being saved into ‘models’ folder</a:t>
                      </a:r>
                      <a:br>
                        <a:rPr lang="en-US" sz="1400" kern="0" noProof="0" dirty="0" smtClean="0">
                          <a:solidFill>
                            <a:srgbClr val="000000"/>
                          </a:solidFill>
                        </a:rPr>
                      </a:br>
                      <a:endParaRPr lang="en-US" sz="1400" kern="0" noProof="0" dirty="0" smtClean="0">
                        <a:solidFill>
                          <a:srgbClr val="000000"/>
                        </a:solidFill>
                      </a:endParaRPr>
                    </a:p>
                    <a:p>
                      <a:pPr marL="342900" marR="0" lvl="0" indent="-342900" algn="l" defTabSz="914333"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0" cap="none" spc="0" normalizeH="0" baseline="0" noProof="0" dirty="0" err="1" smtClean="0">
                          <a:ln>
                            <a:noFill/>
                          </a:ln>
                          <a:solidFill>
                            <a:srgbClr val="000000"/>
                          </a:solidFill>
                          <a:effectLst/>
                          <a:uLnTx/>
                          <a:uFillTx/>
                        </a:rPr>
                        <a:t>Tra</a:t>
                      </a:r>
                      <a:r>
                        <a:rPr lang="en-US" sz="1400" kern="0" dirty="0" err="1" smtClean="0">
                          <a:solidFill>
                            <a:srgbClr val="000000"/>
                          </a:solidFill>
                        </a:rPr>
                        <a:t>ining</a:t>
                      </a:r>
                      <a:r>
                        <a:rPr lang="en-US" sz="1400" kern="0" dirty="0" smtClean="0">
                          <a:solidFill>
                            <a:srgbClr val="000000"/>
                          </a:solidFill>
                        </a:rPr>
                        <a:t> files and test results are present in a </a:t>
                      </a:r>
                      <a:r>
                        <a:rPr lang="en-US" sz="1400" kern="0" dirty="0" err="1" smtClean="0">
                          <a:solidFill>
                            <a:srgbClr val="000000"/>
                          </a:solidFill>
                        </a:rPr>
                        <a:t>jupyter</a:t>
                      </a:r>
                      <a:r>
                        <a:rPr lang="en-US" sz="1400" kern="0" dirty="0" smtClean="0">
                          <a:solidFill>
                            <a:srgbClr val="000000"/>
                          </a:solidFill>
                        </a:rPr>
                        <a:t> notebook with each steps clearly mentioned</a:t>
                      </a:r>
                      <a:br>
                        <a:rPr lang="en-US" sz="1400" kern="0" dirty="0" smtClean="0">
                          <a:solidFill>
                            <a:srgbClr val="000000"/>
                          </a:solidFill>
                        </a:rPr>
                      </a:br>
                      <a:endParaRPr lang="en-US" sz="1400" kern="0" dirty="0" smtClean="0">
                        <a:solidFill>
                          <a:srgbClr val="000000"/>
                        </a:solidFill>
                      </a:endParaRPr>
                    </a:p>
                    <a:p>
                      <a:pPr marL="342900" marR="0" lvl="0" indent="-342900" algn="l" defTabSz="914333"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0" cap="none" spc="0" normalizeH="0" baseline="0" noProof="0" dirty="0" smtClean="0">
                          <a:ln>
                            <a:noFill/>
                          </a:ln>
                          <a:solidFill>
                            <a:srgbClr val="000000"/>
                          </a:solidFill>
                          <a:effectLst/>
                          <a:uLnTx/>
                          <a:uFillTx/>
                        </a:rPr>
                        <a:t>User guide with steps has been provided</a:t>
                      </a:r>
                    </a:p>
                    <a:p>
                      <a:pPr marL="342900" marR="0" lvl="0" indent="-342900" algn="l" defTabSz="914333" rtl="0" eaLnBrk="1" fontAlgn="auto" latinLnBrk="0" hangingPunct="1">
                        <a:lnSpc>
                          <a:spcPct val="100000"/>
                        </a:lnSpc>
                        <a:spcBef>
                          <a:spcPts val="0"/>
                        </a:spcBef>
                        <a:spcAft>
                          <a:spcPts val="0"/>
                        </a:spcAft>
                        <a:buClrTx/>
                        <a:buSzTx/>
                        <a:buFontTx/>
                        <a:buAutoNum type="arabicPeriod"/>
                        <a:tabLst/>
                        <a:defRPr/>
                      </a:pPr>
                      <a:endParaRPr kumimoji="0" lang="en-US" sz="1400" b="0" i="0" u="none" strike="noStrike" kern="0" cap="none" spc="0" normalizeH="0" baseline="0" noProof="0" dirty="0" smtClean="0">
                        <a:ln>
                          <a:noFill/>
                        </a:ln>
                        <a:solidFill>
                          <a:srgbClr val="000000"/>
                        </a:solidFill>
                        <a:effectLst/>
                        <a:uLnTx/>
                        <a:uFillTx/>
                      </a:endParaRPr>
                    </a:p>
                    <a:p>
                      <a:pPr marL="342900" marR="0" lvl="0" indent="-342900" algn="l" defTabSz="914333"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0" cap="none" spc="0" normalizeH="0" baseline="0" noProof="0" dirty="0" smtClean="0">
                          <a:ln>
                            <a:noFill/>
                          </a:ln>
                          <a:solidFill>
                            <a:srgbClr val="000000"/>
                          </a:solidFill>
                          <a:effectLst/>
                          <a:uLnTx/>
                          <a:uFillTx/>
                        </a:rPr>
                        <a:t>Hosted solution in </a:t>
                      </a:r>
                      <a:r>
                        <a:rPr kumimoji="0" lang="en-US" sz="1400" b="0" i="0" u="none" strike="noStrike" kern="0" cap="none" spc="0" normalizeH="0" baseline="0" noProof="0" dirty="0" err="1" smtClean="0">
                          <a:ln>
                            <a:noFill/>
                          </a:ln>
                          <a:solidFill>
                            <a:srgbClr val="000000"/>
                          </a:solidFill>
                          <a:effectLst/>
                          <a:uLnTx/>
                          <a:uFillTx/>
                        </a:rPr>
                        <a:t>github</a:t>
                      </a:r>
                      <a:r>
                        <a:rPr kumimoji="0" lang="en-US" sz="1400" b="0" i="0" u="none" strike="noStrike" kern="0" cap="none" spc="0" normalizeH="0" baseline="0" noProof="0" dirty="0" smtClean="0">
                          <a:ln>
                            <a:noFill/>
                          </a:ln>
                          <a:solidFill>
                            <a:srgbClr val="000000"/>
                          </a:solidFill>
                          <a:effectLst/>
                          <a:uLnTx/>
                          <a:uFillTx/>
                        </a:rPr>
                        <a:t> freely</a:t>
                      </a:r>
                    </a:p>
                  </a:txBody>
                  <a:tcPr/>
                </a:tc>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endParaRPr>
                    </a:p>
                  </a:txBody>
                  <a:tcPr/>
                </a:tc>
                <a:extLst>
                  <a:ext uri="{0D108BD9-81ED-4DB2-BD59-A6C34878D82A}">
                    <a16:rowId xmlns:a16="http://schemas.microsoft.com/office/drawing/2014/main" val="1165176785"/>
                  </a:ext>
                </a:extLst>
              </a:tr>
            </a:tbl>
          </a:graphicData>
        </a:graphic>
      </p:graphicFrame>
      <p:sp>
        <p:nvSpPr>
          <p:cNvPr id="8" name="TextBox 7"/>
          <p:cNvSpPr txBox="1"/>
          <p:nvPr/>
        </p:nvSpPr>
        <p:spPr>
          <a:xfrm>
            <a:off x="7527652" y="1520658"/>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10" name="TextBox 9"/>
          <p:cNvSpPr txBox="1"/>
          <p:nvPr/>
        </p:nvSpPr>
        <p:spPr>
          <a:xfrm>
            <a:off x="7527652" y="2506635"/>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11" name="TextBox 10"/>
          <p:cNvSpPr txBox="1"/>
          <p:nvPr/>
        </p:nvSpPr>
        <p:spPr>
          <a:xfrm>
            <a:off x="7527652" y="3748300"/>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12" name="TextBox 11"/>
          <p:cNvSpPr txBox="1"/>
          <p:nvPr/>
        </p:nvSpPr>
        <p:spPr>
          <a:xfrm>
            <a:off x="7527652" y="4462446"/>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13" name="TextBox 12"/>
          <p:cNvSpPr txBox="1"/>
          <p:nvPr/>
        </p:nvSpPr>
        <p:spPr>
          <a:xfrm>
            <a:off x="7527652" y="5176592"/>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14" name="TextBox 13"/>
          <p:cNvSpPr txBox="1"/>
          <p:nvPr/>
        </p:nvSpPr>
        <p:spPr>
          <a:xfrm>
            <a:off x="7527652" y="5607721"/>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37796354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Possible Enhancements</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17</a:t>
            </a:fld>
            <a:endParaRPr lang="de-DE"/>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itle 2"/>
          <p:cNvSpPr>
            <a:spLocks noGrp="1"/>
          </p:cNvSpPr>
          <p:nvPr>
            <p:ph type="title"/>
          </p:nvPr>
        </p:nvSpPr>
        <p:spPr/>
        <p:txBody>
          <a:bodyPr/>
          <a:lstStyle/>
          <a:p>
            <a:r>
              <a:rPr lang="en-US" dirty="0" smtClean="0"/>
              <a:t> </a:t>
            </a:r>
            <a:endParaRPr lang="en-US" dirty="0"/>
          </a:p>
        </p:txBody>
      </p:sp>
      <p:sp>
        <p:nvSpPr>
          <p:cNvPr id="4" name="TextBox 3"/>
          <p:cNvSpPr txBox="1"/>
          <p:nvPr/>
        </p:nvSpPr>
        <p:spPr>
          <a:xfrm>
            <a:off x="266700" y="945930"/>
            <a:ext cx="10184524" cy="3192518"/>
          </a:xfrm>
          <a:prstGeom prst="rect">
            <a:avLst/>
          </a:prstGeom>
          <a:noFill/>
        </p:spPr>
        <p:txBody>
          <a:bodyPr wrap="square" lIns="0" tIns="0" rIns="0" bIns="0" rtlCol="0">
            <a:noAutofit/>
          </a:bodyPr>
          <a:lstStyle/>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US" sz="1800" b="0" i="0" u="none" strike="noStrike" kern="0" cap="none" spc="0" normalizeH="0" baseline="0" noProof="0" dirty="0" smtClean="0">
                <a:ln>
                  <a:noFill/>
                </a:ln>
                <a:solidFill>
                  <a:srgbClr val="000000"/>
                </a:solidFill>
                <a:effectLst/>
                <a:uLnTx/>
                <a:uFillTx/>
              </a:rPr>
              <a:t>POC can be scaled to recognize Chemical</a:t>
            </a:r>
            <a:r>
              <a:rPr kumimoji="0" lang="en-US" sz="1800" b="0" i="0" u="none" strike="noStrike" kern="0" cap="none" spc="0" normalizeH="0" noProof="0" dirty="0" smtClean="0">
                <a:ln>
                  <a:noFill/>
                </a:ln>
                <a:solidFill>
                  <a:srgbClr val="000000"/>
                </a:solidFill>
                <a:effectLst/>
                <a:uLnTx/>
                <a:uFillTx/>
              </a:rPr>
              <a:t> as well as more complex </a:t>
            </a:r>
            <a:r>
              <a:rPr lang="en-US" kern="0" dirty="0" smtClean="0">
                <a:solidFill>
                  <a:srgbClr val="000000"/>
                </a:solidFill>
              </a:rPr>
              <a:t>Physics and </a:t>
            </a:r>
            <a:r>
              <a:rPr kumimoji="0" lang="en-US" sz="1800" b="0" i="0" u="none" strike="noStrike" kern="0" cap="none" spc="0" normalizeH="0" noProof="0" dirty="0" smtClean="0">
                <a:ln>
                  <a:noFill/>
                </a:ln>
                <a:solidFill>
                  <a:srgbClr val="000000"/>
                </a:solidFill>
                <a:effectLst/>
                <a:uLnTx/>
                <a:uFillTx/>
              </a:rPr>
              <a:t>Mathematical equations</a:t>
            </a:r>
            <a:br>
              <a:rPr kumimoji="0" lang="en-US" sz="1800" b="0" i="0" u="none" strike="noStrike" kern="0" cap="none" spc="0" normalizeH="0" noProof="0" dirty="0" smtClean="0">
                <a:ln>
                  <a:noFill/>
                </a:ln>
                <a:solidFill>
                  <a:srgbClr val="000000"/>
                </a:solidFill>
                <a:effectLst/>
                <a:uLnTx/>
                <a:uFillTx/>
              </a:rPr>
            </a:br>
            <a:endParaRPr kumimoji="0" lang="en-US" sz="1800" b="0" i="0" u="none" strike="noStrike" kern="0" cap="none" spc="0" normalizeH="0" noProof="0" dirty="0" smtClean="0">
              <a:ln>
                <a:noFill/>
              </a:ln>
              <a:solidFill>
                <a:srgbClr val="000000"/>
              </a:solidFill>
              <a:effectLst/>
              <a:uLnTx/>
              <a:uFillTx/>
            </a:endParaRPr>
          </a:p>
          <a:p>
            <a:pPr marL="342900" marR="0" indent="-342900" defTabSz="914400" eaLnBrk="1" fontAlgn="auto" latinLnBrk="0" hangingPunct="1">
              <a:lnSpc>
                <a:spcPts val="2300"/>
              </a:lnSpc>
              <a:spcBef>
                <a:spcPts val="500"/>
              </a:spcBef>
              <a:spcAft>
                <a:spcPts val="0"/>
              </a:spcAft>
              <a:buClrTx/>
              <a:buSzTx/>
              <a:buFontTx/>
              <a:buAutoNum type="arabicPeriod"/>
              <a:tabLst/>
            </a:pPr>
            <a:r>
              <a:rPr lang="en-US" kern="0" baseline="0" dirty="0" smtClean="0">
                <a:solidFill>
                  <a:srgbClr val="000000"/>
                </a:solidFill>
              </a:rPr>
              <a:t>Several features like </a:t>
            </a:r>
            <a:r>
              <a:rPr lang="en-US" i="1" kern="0" baseline="0" dirty="0" smtClean="0">
                <a:solidFill>
                  <a:srgbClr val="000000"/>
                </a:solidFill>
              </a:rPr>
              <a:t>‘</a:t>
            </a:r>
            <a:r>
              <a:rPr lang="en-US" i="1" kern="0" dirty="0" smtClean="0">
                <a:solidFill>
                  <a:srgbClr val="000000"/>
                </a:solidFill>
              </a:rPr>
              <a:t>f</a:t>
            </a:r>
            <a:r>
              <a:rPr lang="en-US" i="1" kern="0" baseline="0" dirty="0" smtClean="0">
                <a:solidFill>
                  <a:srgbClr val="000000"/>
                </a:solidFill>
              </a:rPr>
              <a:t>raud detection </a:t>
            </a:r>
            <a:r>
              <a:rPr lang="en-US" i="1" kern="0" dirty="0" smtClean="0">
                <a:solidFill>
                  <a:srgbClr val="000000"/>
                </a:solidFill>
              </a:rPr>
              <a:t>of</a:t>
            </a:r>
            <a:r>
              <a:rPr lang="en-US" i="1" kern="0" baseline="0" dirty="0" smtClean="0">
                <a:solidFill>
                  <a:srgbClr val="000000"/>
                </a:solidFill>
              </a:rPr>
              <a:t> students’</a:t>
            </a:r>
            <a:r>
              <a:rPr lang="en-US" kern="0" baseline="0" dirty="0" smtClean="0">
                <a:solidFill>
                  <a:srgbClr val="000000"/>
                </a:solidFill>
              </a:rPr>
              <a:t> , </a:t>
            </a:r>
            <a:r>
              <a:rPr lang="en-US" i="1" kern="0" dirty="0" smtClean="0">
                <a:solidFill>
                  <a:srgbClr val="000000"/>
                </a:solidFill>
              </a:rPr>
              <a:t>‘student performance index</a:t>
            </a:r>
            <a:r>
              <a:rPr lang="en-US" i="1" kern="0" baseline="0" dirty="0" smtClean="0">
                <a:solidFill>
                  <a:srgbClr val="000000"/>
                </a:solidFill>
              </a:rPr>
              <a:t>’ </a:t>
            </a:r>
            <a:r>
              <a:rPr lang="en-US" kern="0" dirty="0" smtClean="0">
                <a:solidFill>
                  <a:srgbClr val="000000"/>
                </a:solidFill>
              </a:rPr>
              <a:t>kind of functionalities </a:t>
            </a:r>
            <a:r>
              <a:rPr lang="en-US" kern="0" baseline="0" dirty="0" smtClean="0">
                <a:solidFill>
                  <a:srgbClr val="000000"/>
                </a:solidFill>
              </a:rPr>
              <a:t>can be implemented</a:t>
            </a:r>
            <a:br>
              <a:rPr lang="en-US" kern="0" baseline="0" dirty="0" smtClean="0">
                <a:solidFill>
                  <a:srgbClr val="000000"/>
                </a:solidFill>
              </a:rPr>
            </a:br>
            <a:endParaRPr kumimoji="0" lang="en-US" sz="1800" b="0" i="0" u="none" strike="noStrike" kern="0" cap="none" spc="0" normalizeH="0" baseline="0" noProof="0" dirty="0" smtClean="0">
              <a:ln>
                <a:noFill/>
              </a:ln>
              <a:solidFill>
                <a:srgbClr val="000000"/>
              </a:solidFill>
              <a:effectLst/>
              <a:uLnTx/>
              <a:uFillTx/>
            </a:endParaRPr>
          </a:p>
          <a:p>
            <a:pPr marR="0" defTabSz="914400" eaLnBrk="1" fontAlgn="auto" latinLnBrk="0" hangingPunct="1">
              <a:lnSpc>
                <a:spcPts val="2300"/>
              </a:lnSpc>
              <a:spcBef>
                <a:spcPts val="500"/>
              </a:spcBef>
              <a:spcAft>
                <a:spcPts val="0"/>
              </a:spcAft>
              <a:buClrTx/>
              <a:buSzTx/>
              <a:buFontTx/>
              <a:buNone/>
              <a:tabLst/>
            </a:pPr>
            <a:r>
              <a:rPr lang="en-US" kern="0" dirty="0">
                <a:solidFill>
                  <a:srgbClr val="000000"/>
                </a:solidFill>
              </a:rPr>
              <a:t>3</a:t>
            </a:r>
            <a:r>
              <a:rPr lang="en-US" kern="0" dirty="0" smtClean="0">
                <a:solidFill>
                  <a:srgbClr val="000000"/>
                </a:solidFill>
              </a:rPr>
              <a:t>.  Recognition of cursive kind of handwritings where character are not at all separated</a:t>
            </a:r>
          </a:p>
        </p:txBody>
      </p:sp>
      <p:pic>
        <p:nvPicPr>
          <p:cNvPr id="2050" name="Picture 2" descr="Image result for chemical reaction logo"/>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737537" y="1255847"/>
            <a:ext cx="623283" cy="62328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cheating logo"/>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4349634" y="2286001"/>
            <a:ext cx="852987" cy="40261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report logo"/>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22406" t="19878" r="22239" b="23325"/>
          <a:stretch/>
        </p:blipFill>
        <p:spPr bwMode="auto">
          <a:xfrm>
            <a:off x="5339276" y="2286000"/>
            <a:ext cx="559675" cy="495288"/>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8" descr="Image result for cursive handwriting logo"/>
          <p:cNvSpPr>
            <a:spLocks noChangeAspect="1" noChangeArrowheads="1"/>
          </p:cNvSpPr>
          <p:nvPr/>
        </p:nvSpPr>
        <p:spPr bwMode="auto">
          <a:xfrm>
            <a:off x="-2860688" y="1359157"/>
            <a:ext cx="4571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8" name="Picture 10" descr="Image result for cursive handwriting logo"/>
          <p:cNvPicPr>
            <a:picLocks noChangeAspect="1" noChangeArrowheads="1"/>
          </p:cNvPicPr>
          <p:nvPr/>
        </p:nvPicPr>
        <p:blipFill rotWithShape="1">
          <a:blip r:embed="rId5" cstate="hqprint">
            <a:extLst>
              <a:ext uri="{28A0092B-C50C-407E-A947-70E740481C1C}">
                <a14:useLocalDpi xmlns:a14="http://schemas.microsoft.com/office/drawing/2010/main" val="0"/>
              </a:ext>
            </a:extLst>
          </a:blip>
          <a:srcRect t="20189"/>
          <a:stretch/>
        </p:blipFill>
        <p:spPr bwMode="auto">
          <a:xfrm>
            <a:off x="4568841" y="3188158"/>
            <a:ext cx="1267560" cy="56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466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98AEC0-503E-4FA4-859C-D0F72D6E3F79}" type="slidenum">
              <a:rPr lang="de-DE" smtClean="0"/>
              <a:pPr/>
              <a:t>18</a:t>
            </a:fld>
            <a:endParaRPr lang="de-DE"/>
          </a:p>
        </p:txBody>
      </p:sp>
      <p:sp>
        <p:nvSpPr>
          <p:cNvPr id="8" name="Rectangle 7"/>
          <p:cNvSpPr/>
          <p:nvPr/>
        </p:nvSpPr>
        <p:spPr>
          <a:xfrm>
            <a:off x="3756968" y="2623641"/>
            <a:ext cx="3455691"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Thank You</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63228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p:txBody>
          <a:bodyPr/>
          <a:lstStyle/>
          <a:p>
            <a:r>
              <a:rPr lang="de-DE" dirty="0" smtClean="0"/>
              <a:t>Intel OCR</a:t>
            </a:r>
            <a:endParaRPr lang="de-DE" dirty="0"/>
          </a:p>
        </p:txBody>
      </p:sp>
      <p:pic>
        <p:nvPicPr>
          <p:cNvPr id="5" name="Picture 4"/>
          <p:cNvPicPr>
            <a:picLocks noChangeAspect="1"/>
          </p:cNvPicPr>
          <p:nvPr/>
        </p:nvPicPr>
        <p:blipFill>
          <a:blip r:embed="rId2"/>
          <a:stretch>
            <a:fillRect/>
          </a:stretch>
        </p:blipFill>
        <p:spPr>
          <a:xfrm>
            <a:off x="8446584" y="5464800"/>
            <a:ext cx="1205415" cy="591978"/>
          </a:xfrm>
          <a:prstGeom prst="rect">
            <a:avLst/>
          </a:prstGeom>
        </p:spPr>
      </p:pic>
    </p:spTree>
    <p:extLst>
      <p:ext uri="{BB962C8B-B14F-4D97-AF65-F5344CB8AC3E}">
        <p14:creationId xmlns:p14="http://schemas.microsoft.com/office/powerpoint/2010/main" val="2219787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898AEC0-503E-4FA4-859C-D0F72D6E3F79}" type="slidenum">
              <a:rPr lang="de-DE" smtClean="0"/>
              <a:pPr/>
              <a:t>3</a:t>
            </a:fld>
            <a:endParaRPr lang="de-DE"/>
          </a:p>
        </p:txBody>
      </p:sp>
      <p:sp>
        <p:nvSpPr>
          <p:cNvPr id="5" name="Text Placeholder 2"/>
          <p:cNvSpPr>
            <a:spLocks noGrp="1"/>
          </p:cNvSpPr>
          <p:nvPr>
            <p:ph type="body" sz="quarter" idx="15"/>
          </p:nvPr>
        </p:nvSpPr>
        <p:spPr/>
        <p:txBody>
          <a:bodyPr/>
          <a:lstStyle/>
          <a:p>
            <a:r>
              <a:rPr lang="en-US" dirty="0" smtClean="0"/>
              <a:t>Problem Statement</a:t>
            </a:r>
            <a:endParaRPr lang="en-US" dirty="0"/>
          </a:p>
        </p:txBody>
      </p:sp>
      <p:sp>
        <p:nvSpPr>
          <p:cNvPr id="6" name="Rectangle 5"/>
          <p:cNvSpPr/>
          <p:nvPr/>
        </p:nvSpPr>
        <p:spPr>
          <a:xfrm>
            <a:off x="223480" y="1034829"/>
            <a:ext cx="10270331" cy="981423"/>
          </a:xfrm>
          <a:prstGeom prst="rect">
            <a:avLst/>
          </a:prstGeom>
        </p:spPr>
        <p:txBody>
          <a:bodyPr wrap="square">
            <a:spAutoFit/>
          </a:bodyPr>
          <a:lstStyle/>
          <a:p>
            <a:pPr marL="0" marR="0" algn="just">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overall idea behind this project  is to develop an computer vision algorithm along with solution package for recognizing and digitizing steps of solving a mathematical equation written by freehand on a paper, validating the steps and final answer of the recognized handwritten lines by maintaining the context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332263" y="2367682"/>
            <a:ext cx="3317564" cy="3016687"/>
          </a:xfrm>
          <a:prstGeom prst="rect">
            <a:avLst/>
          </a:prstGeom>
          <a:ln w="12700">
            <a:solidFill>
              <a:schemeClr val="tx1"/>
            </a:solidFill>
          </a:ln>
        </p:spPr>
      </p:pic>
    </p:spTree>
    <p:extLst>
      <p:ext uri="{BB962C8B-B14F-4D97-AF65-F5344CB8AC3E}">
        <p14:creationId xmlns:p14="http://schemas.microsoft.com/office/powerpoint/2010/main" val="879597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Flow</a:t>
            </a:r>
            <a:endParaRPr lang="en-US" dirty="0"/>
          </a:p>
        </p:txBody>
      </p:sp>
      <p:sp>
        <p:nvSpPr>
          <p:cNvPr id="3" name="Text Placeholder 2"/>
          <p:cNvSpPr>
            <a:spLocks noGrp="1"/>
          </p:cNvSpPr>
          <p:nvPr>
            <p:ph type="body" sz="quarter" idx="15"/>
          </p:nvPr>
        </p:nvSpPr>
        <p:spPr/>
        <p:txBody>
          <a:bodyPr/>
          <a:lstStyle/>
          <a:p>
            <a:r>
              <a:rPr lang="en-US" dirty="0" smtClean="0"/>
              <a:t>Solution Approach</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4</a:t>
            </a:fld>
            <a:endParaRPr lang="de-DE"/>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428407" y="1579144"/>
            <a:ext cx="8112385" cy="2619191"/>
          </a:xfrm>
          <a:prstGeom prst="rect">
            <a:avLst/>
          </a:prstGeom>
        </p:spPr>
      </p:pic>
    </p:spTree>
    <p:extLst>
      <p:ext uri="{BB962C8B-B14F-4D97-AF65-F5344CB8AC3E}">
        <p14:creationId xmlns:p14="http://schemas.microsoft.com/office/powerpoint/2010/main" val="3891384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898AEC0-503E-4FA4-859C-D0F72D6E3F79}" type="slidenum">
              <a:rPr lang="de-DE" smtClean="0"/>
              <a:pPr/>
              <a:t>5</a:t>
            </a:fld>
            <a:endParaRPr lang="de-DE"/>
          </a:p>
        </p:txBody>
      </p:sp>
      <p:sp>
        <p:nvSpPr>
          <p:cNvPr id="11" name="Text Placeholder 1"/>
          <p:cNvSpPr>
            <a:spLocks noGrp="1"/>
          </p:cNvSpPr>
          <p:nvPr>
            <p:ph type="body" sz="quarter" idx="15"/>
          </p:nvPr>
        </p:nvSpPr>
        <p:spPr>
          <a:xfrm>
            <a:off x="259200" y="259200"/>
            <a:ext cx="10450800" cy="388800"/>
          </a:xfrm>
        </p:spPr>
        <p:txBody>
          <a:bodyPr/>
          <a:lstStyle/>
          <a:p>
            <a:r>
              <a:rPr lang="en-US" dirty="0" smtClean="0"/>
              <a:t>Workspace Detection</a:t>
            </a:r>
            <a:br>
              <a:rPr lang="en-US" dirty="0" smtClean="0"/>
            </a:br>
            <a:endParaRPr lang="en-US" dirty="0"/>
          </a:p>
        </p:txBody>
      </p:sp>
      <p:sp>
        <p:nvSpPr>
          <p:cNvPr id="12" name="Content Placeholder 3"/>
          <p:cNvSpPr txBox="1">
            <a:spLocks/>
          </p:cNvSpPr>
          <p:nvPr/>
        </p:nvSpPr>
        <p:spPr>
          <a:xfrm>
            <a:off x="259200" y="1296000"/>
            <a:ext cx="4860000" cy="4168800"/>
          </a:xfrm>
          <a:prstGeom prst="rect">
            <a:avLst/>
          </a:prstGeom>
        </p:spPr>
        <p:txBody>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0" indent="0" fontAlgn="auto">
              <a:spcAft>
                <a:spcPts val="0"/>
              </a:spcAft>
              <a:buFont typeface="Wingdings 3" panose="05040102010807070707" pitchFamily="18" charset="2"/>
              <a:buNone/>
            </a:pPr>
            <a:r>
              <a:rPr lang="en-US" smtClean="0"/>
              <a:t>OpenCV for finding closed object contours</a:t>
            </a:r>
          </a:p>
          <a:p>
            <a:pPr fontAlgn="auto">
              <a:spcAft>
                <a:spcPts val="0"/>
              </a:spcAft>
              <a:buFont typeface="Wingdings" panose="05000000000000000000" pitchFamily="2" charset="2"/>
              <a:buChar char="§"/>
            </a:pPr>
            <a:r>
              <a:rPr lang="en-US" smtClean="0"/>
              <a:t>Detect all the boxes </a:t>
            </a:r>
          </a:p>
          <a:p>
            <a:pPr fontAlgn="auto">
              <a:spcAft>
                <a:spcPts val="0"/>
              </a:spcAft>
              <a:buFont typeface="Wingdings" panose="05000000000000000000" pitchFamily="2" charset="2"/>
              <a:buChar char="§"/>
            </a:pPr>
            <a:r>
              <a:rPr lang="en-US" smtClean="0"/>
              <a:t>Sort them (Top-to-Bottom) </a:t>
            </a:r>
          </a:p>
          <a:p>
            <a:pPr fontAlgn="auto">
              <a:spcAft>
                <a:spcPts val="0"/>
              </a:spcAft>
              <a:buFont typeface="Wingdings" panose="05000000000000000000" pitchFamily="2" charset="2"/>
              <a:buChar char="§"/>
            </a:pPr>
            <a:r>
              <a:rPr lang="en-US" smtClean="0"/>
              <a:t>Choose the desired boxes based on the area</a:t>
            </a:r>
          </a:p>
          <a:p>
            <a:pPr marL="0" indent="0" fontAlgn="auto">
              <a:spcAft>
                <a:spcPts val="0"/>
              </a:spcAft>
              <a:buFont typeface="Wingdings 3" panose="05040102010807070707" pitchFamily="18" charset="2"/>
              <a:buNone/>
            </a:pPr>
            <a:endParaRPr lang="en-US" smtClean="0"/>
          </a:p>
          <a:p>
            <a:pPr marL="0" indent="0" fontAlgn="auto">
              <a:spcAft>
                <a:spcPts val="0"/>
              </a:spcAft>
              <a:buFont typeface="Wingdings 3" panose="05040102010807070707" pitchFamily="18" charset="2"/>
              <a:buNone/>
            </a:pPr>
            <a:r>
              <a:rPr lang="en-US" smtClean="0"/>
              <a:t>Assumptions :</a:t>
            </a:r>
          </a:p>
          <a:p>
            <a:pPr fontAlgn="auto">
              <a:spcAft>
                <a:spcPts val="0"/>
              </a:spcAft>
              <a:buFont typeface="Wingdings" panose="05000000000000000000" pitchFamily="2" charset="2"/>
              <a:buChar char="§"/>
            </a:pPr>
            <a:r>
              <a:rPr lang="en-US" smtClean="0"/>
              <a:t>Valid Rectangular boxes present</a:t>
            </a:r>
          </a:p>
          <a:p>
            <a:pPr marL="0" indent="0" fontAlgn="auto">
              <a:spcAft>
                <a:spcPts val="0"/>
              </a:spcAft>
              <a:buFont typeface="Wingdings 3" panose="05040102010807070707" pitchFamily="18" charset="2"/>
              <a:buNone/>
            </a:pPr>
            <a:endParaRPr lang="en-US" dirty="0"/>
          </a:p>
        </p:txBody>
      </p:sp>
      <p:pic>
        <p:nvPicPr>
          <p:cNvPr id="13"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7673" y="1296000"/>
            <a:ext cx="2983404" cy="4168775"/>
          </a:xfrm>
          <a:prstGeom prst="rect">
            <a:avLst/>
          </a:prstGeom>
        </p:spPr>
      </p:pic>
      <p:sp>
        <p:nvSpPr>
          <p:cNvPr id="14" name="TextBox 13"/>
          <p:cNvSpPr txBox="1"/>
          <p:nvPr/>
        </p:nvSpPr>
        <p:spPr>
          <a:xfrm>
            <a:off x="7329177" y="820512"/>
            <a:ext cx="2260396" cy="30297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Sample Worksheet</a:t>
            </a:r>
          </a:p>
        </p:txBody>
      </p:sp>
      <p:sp>
        <p:nvSpPr>
          <p:cNvPr id="15" name="Title 1"/>
          <p:cNvSpPr>
            <a:spLocks noGrp="1"/>
          </p:cNvSpPr>
          <p:nvPr>
            <p:ph type="title"/>
          </p:nvPr>
        </p:nvSpPr>
        <p:spPr>
          <a:xfrm>
            <a:off x="259200" y="648000"/>
            <a:ext cx="10450800" cy="388800"/>
          </a:xfrm>
        </p:spPr>
        <p:txBody>
          <a:bodyPr/>
          <a:lstStyle/>
          <a:p>
            <a:r>
              <a:rPr lang="en-US" dirty="0" smtClean="0"/>
              <a:t>Approach</a:t>
            </a:r>
            <a:endParaRPr lang="en-US" dirty="0"/>
          </a:p>
        </p:txBody>
      </p:sp>
    </p:spTree>
    <p:extLst>
      <p:ext uri="{BB962C8B-B14F-4D97-AF65-F5344CB8AC3E}">
        <p14:creationId xmlns:p14="http://schemas.microsoft.com/office/powerpoint/2010/main" val="621632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66700" y="1275069"/>
            <a:ext cx="5219700" cy="2418250"/>
          </a:xfrm>
          <a:prstGeom prst="rect">
            <a:avLst/>
          </a:prstGeom>
          <a:noFill/>
        </p:spPr>
        <p:txBody>
          <a:bodyPr wrap="square" lIns="0" tIns="0" rIns="0" bIns="0" rtlCol="0">
            <a:noAutofit/>
          </a:bodyPr>
          <a:lstStyle/>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US" sz="1400" b="0" i="0" u="none" strike="noStrike" kern="0" cap="none" spc="0" normalizeH="0" baseline="0" noProof="0" dirty="0" smtClean="0">
                <a:ln>
                  <a:noFill/>
                </a:ln>
                <a:solidFill>
                  <a:srgbClr val="000000"/>
                </a:solidFill>
                <a:effectLst/>
                <a:uLnTx/>
                <a:uFillTx/>
              </a:rPr>
              <a:t>Compress matrix in</a:t>
            </a:r>
            <a:r>
              <a:rPr kumimoji="0" lang="en-US" sz="1400" b="0" i="0" u="none" strike="noStrike" kern="0" cap="none" spc="0" normalizeH="0" noProof="0" dirty="0" smtClean="0">
                <a:ln>
                  <a:noFill/>
                </a:ln>
                <a:solidFill>
                  <a:srgbClr val="000000"/>
                </a:solidFill>
                <a:effectLst/>
                <a:uLnTx/>
                <a:uFillTx/>
              </a:rPr>
              <a:t> a single array and take </a:t>
            </a:r>
            <a:r>
              <a:rPr lang="en-US" sz="1400" kern="0" dirty="0">
                <a:solidFill>
                  <a:srgbClr val="000000"/>
                </a:solidFill>
              </a:rPr>
              <a:t/>
            </a:r>
            <a:br>
              <a:rPr lang="en-US" sz="1400" kern="0" dirty="0">
                <a:solidFill>
                  <a:srgbClr val="000000"/>
                </a:solidFill>
              </a:rPr>
            </a:br>
            <a:r>
              <a:rPr kumimoji="0" lang="en-US" sz="1400" b="0" i="0" u="none" strike="noStrike" kern="0" cap="none" spc="0" normalizeH="0" noProof="0" dirty="0" smtClean="0">
                <a:ln>
                  <a:noFill/>
                </a:ln>
                <a:solidFill>
                  <a:srgbClr val="000000"/>
                </a:solidFill>
                <a:effectLst/>
                <a:uLnTx/>
                <a:uFillTx/>
              </a:rPr>
              <a:t>forward derivative</a:t>
            </a:r>
          </a:p>
          <a:p>
            <a:pPr marL="342900" marR="0" indent="-342900" defTabSz="914400" eaLnBrk="1" fontAlgn="auto" latinLnBrk="0" hangingPunct="1">
              <a:lnSpc>
                <a:spcPts val="2300"/>
              </a:lnSpc>
              <a:spcBef>
                <a:spcPts val="500"/>
              </a:spcBef>
              <a:spcAft>
                <a:spcPts val="0"/>
              </a:spcAft>
              <a:buClrTx/>
              <a:buSzTx/>
              <a:buFontTx/>
              <a:buAutoNum type="arabicPeriod"/>
              <a:tabLst/>
            </a:pPr>
            <a:endParaRPr lang="en-US" kern="0" baseline="0" dirty="0">
              <a:solidFill>
                <a:srgbClr val="000000"/>
              </a:solidFill>
            </a:endParaRPr>
          </a:p>
          <a:p>
            <a:pPr marL="342900" marR="0" indent="-342900" defTabSz="914400" eaLnBrk="1" fontAlgn="auto" latinLnBrk="0" hangingPunct="1">
              <a:lnSpc>
                <a:spcPts val="2300"/>
              </a:lnSpc>
              <a:spcBef>
                <a:spcPts val="500"/>
              </a:spcBef>
              <a:spcAft>
                <a:spcPts val="0"/>
              </a:spcAft>
              <a:buClrTx/>
              <a:buSzTx/>
              <a:buFontTx/>
              <a:buAutoNum type="arabicPeriod"/>
              <a:tabLst/>
            </a:pPr>
            <a:endParaRPr kumimoji="0" lang="en-US" sz="1800" b="0" i="0" u="none" strike="noStrike" kern="0" cap="none" spc="0" normalizeH="0" noProof="0" dirty="0" smtClean="0">
              <a:ln>
                <a:noFill/>
              </a:ln>
              <a:solidFill>
                <a:srgbClr val="000000"/>
              </a:solidFill>
              <a:effectLst/>
              <a:uLnTx/>
              <a:uFillTx/>
            </a:endParaRPr>
          </a:p>
          <a:p>
            <a:pPr marR="0" defTabSz="914400" eaLnBrk="1" fontAlgn="auto" latinLnBrk="0" hangingPunct="1">
              <a:lnSpc>
                <a:spcPts val="2300"/>
              </a:lnSpc>
              <a:spcBef>
                <a:spcPts val="500"/>
              </a:spcBef>
              <a:spcAft>
                <a:spcPts val="0"/>
              </a:spcAft>
              <a:buClrTx/>
              <a:buSzTx/>
              <a:tabLst/>
            </a:pPr>
            <a:endParaRPr lang="en-US" kern="0" baseline="0" dirty="0" smtClean="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dirty="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baseline="0" dirty="0" smtClean="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baseline="0" dirty="0">
              <a:solidFill>
                <a:srgbClr val="000000"/>
              </a:solidFill>
            </a:endParaRPr>
          </a:p>
          <a:p>
            <a:pPr marR="0" defTabSz="914400" eaLnBrk="1" fontAlgn="auto" latinLnBrk="0" hangingPunct="1">
              <a:lnSpc>
                <a:spcPts val="2300"/>
              </a:lnSpc>
              <a:spcBef>
                <a:spcPts val="500"/>
              </a:spcBef>
              <a:spcAft>
                <a:spcPts val="0"/>
              </a:spcAft>
              <a:buClrTx/>
              <a:buSzTx/>
              <a:tabLst/>
            </a:pPr>
            <a:r>
              <a:rPr lang="en-US" kern="0" dirty="0" smtClean="0">
                <a:solidFill>
                  <a:srgbClr val="000000"/>
                </a:solidFill>
              </a:rPr>
              <a:t>Assumptions </a:t>
            </a:r>
            <a:r>
              <a:rPr lang="en-US" kern="0" dirty="0">
                <a:solidFill>
                  <a:srgbClr val="000000"/>
                </a:solidFill>
              </a:rPr>
              <a:t>:</a:t>
            </a:r>
          </a:p>
          <a:p>
            <a:pPr marR="0" defTabSz="914400" eaLnBrk="1" fontAlgn="auto" latinLnBrk="0" hangingPunct="1">
              <a:lnSpc>
                <a:spcPts val="2300"/>
              </a:lnSpc>
              <a:spcBef>
                <a:spcPts val="500"/>
              </a:spcBef>
              <a:spcAft>
                <a:spcPts val="0"/>
              </a:spcAft>
              <a:buClrTx/>
              <a:buSzTx/>
              <a:tabLst/>
            </a:pPr>
            <a:r>
              <a:rPr lang="en-US" sz="1400" kern="0" dirty="0">
                <a:solidFill>
                  <a:srgbClr val="000000"/>
                </a:solidFill>
              </a:rPr>
              <a:t>1) Sufficient gap between lines is </a:t>
            </a:r>
            <a:r>
              <a:rPr lang="en-US" sz="1400" kern="0" dirty="0" smtClean="0">
                <a:solidFill>
                  <a:srgbClr val="000000"/>
                </a:solidFill>
              </a:rPr>
              <a:t>required</a:t>
            </a:r>
            <a:endParaRPr lang="en-US" sz="1400" kern="0" dirty="0">
              <a:solidFill>
                <a:srgbClr val="000000"/>
              </a:solidFill>
            </a:endParaRPr>
          </a:p>
        </p:txBody>
      </p:sp>
      <p:sp>
        <p:nvSpPr>
          <p:cNvPr id="4" name="Slide Number Placeholder 3"/>
          <p:cNvSpPr>
            <a:spLocks noGrp="1"/>
          </p:cNvSpPr>
          <p:nvPr>
            <p:ph type="sldNum" sz="quarter" idx="12"/>
          </p:nvPr>
        </p:nvSpPr>
        <p:spPr/>
        <p:txBody>
          <a:bodyPr/>
          <a:lstStyle/>
          <a:p>
            <a:fld id="{4898AEC0-503E-4FA4-859C-D0F72D6E3F79}" type="slidenum">
              <a:rPr lang="de-DE" smtClean="0"/>
              <a:pPr/>
              <a:t>6</a:t>
            </a:fld>
            <a:endParaRPr lang="de-DE"/>
          </a:p>
        </p:txBody>
      </p:sp>
      <p:sp>
        <p:nvSpPr>
          <p:cNvPr id="6" name="Title 1"/>
          <p:cNvSpPr>
            <a:spLocks noGrp="1"/>
          </p:cNvSpPr>
          <p:nvPr>
            <p:ph type="title"/>
          </p:nvPr>
        </p:nvSpPr>
        <p:spPr>
          <a:xfrm>
            <a:off x="259200" y="648000"/>
            <a:ext cx="10450800" cy="388800"/>
          </a:xfrm>
        </p:spPr>
        <p:txBody>
          <a:bodyPr/>
          <a:lstStyle/>
          <a:p>
            <a:r>
              <a:rPr lang="en-US" dirty="0" smtClean="0"/>
              <a:t>Approach</a:t>
            </a:r>
            <a:endParaRPr lang="en-US" dirty="0"/>
          </a:p>
        </p:txBody>
      </p:sp>
      <p:sp>
        <p:nvSpPr>
          <p:cNvPr id="7" name="Text Placeholder 2"/>
          <p:cNvSpPr>
            <a:spLocks noGrp="1"/>
          </p:cNvSpPr>
          <p:nvPr>
            <p:ph type="body" sz="quarter" idx="15"/>
          </p:nvPr>
        </p:nvSpPr>
        <p:spPr>
          <a:xfrm>
            <a:off x="259200" y="259200"/>
            <a:ext cx="10450800" cy="388800"/>
          </a:xfrm>
        </p:spPr>
        <p:txBody>
          <a:bodyPr/>
          <a:lstStyle/>
          <a:p>
            <a:r>
              <a:rPr lang="en-US" dirty="0" smtClean="0"/>
              <a:t>Line Detection</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092" y="1965865"/>
            <a:ext cx="2611386" cy="1796743"/>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6586" y="1528291"/>
            <a:ext cx="5430320" cy="2234317"/>
          </a:xfrm>
          <a:prstGeom prst="rect">
            <a:avLst/>
          </a:prstGeom>
        </p:spPr>
      </p:pic>
    </p:spTree>
    <p:extLst>
      <p:ext uri="{BB962C8B-B14F-4D97-AF65-F5344CB8AC3E}">
        <p14:creationId xmlns:p14="http://schemas.microsoft.com/office/powerpoint/2010/main" val="2360646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898AEC0-503E-4FA4-859C-D0F72D6E3F79}" type="slidenum">
              <a:rPr lang="de-DE" smtClean="0"/>
              <a:pPr/>
              <a:t>7</a:t>
            </a:fld>
            <a:endParaRPr lang="de-DE"/>
          </a:p>
        </p:txBody>
      </p:sp>
      <p:sp>
        <p:nvSpPr>
          <p:cNvPr id="6" name="Title 1"/>
          <p:cNvSpPr>
            <a:spLocks noGrp="1"/>
          </p:cNvSpPr>
          <p:nvPr>
            <p:ph type="title"/>
          </p:nvPr>
        </p:nvSpPr>
        <p:spPr>
          <a:xfrm>
            <a:off x="259200" y="648000"/>
            <a:ext cx="10450800" cy="388800"/>
          </a:xfrm>
        </p:spPr>
        <p:txBody>
          <a:bodyPr/>
          <a:lstStyle/>
          <a:p>
            <a:r>
              <a:rPr lang="en-US" dirty="0" smtClean="0"/>
              <a:t>Approach</a:t>
            </a:r>
            <a:endParaRPr lang="en-US" dirty="0"/>
          </a:p>
        </p:txBody>
      </p:sp>
      <p:sp>
        <p:nvSpPr>
          <p:cNvPr id="7" name="Text Placeholder 2"/>
          <p:cNvSpPr>
            <a:spLocks noGrp="1"/>
          </p:cNvSpPr>
          <p:nvPr>
            <p:ph type="body" sz="quarter" idx="15"/>
          </p:nvPr>
        </p:nvSpPr>
        <p:spPr>
          <a:xfrm>
            <a:off x="259200" y="259200"/>
            <a:ext cx="10450800" cy="388800"/>
          </a:xfrm>
        </p:spPr>
        <p:txBody>
          <a:bodyPr/>
          <a:lstStyle/>
          <a:p>
            <a:r>
              <a:rPr lang="en-US" dirty="0"/>
              <a:t>Character Segmentation</a:t>
            </a:r>
          </a:p>
        </p:txBody>
      </p:sp>
      <p:sp>
        <p:nvSpPr>
          <p:cNvPr id="8" name="Content Placeholder 4"/>
          <p:cNvSpPr txBox="1">
            <a:spLocks/>
          </p:cNvSpPr>
          <p:nvPr/>
        </p:nvSpPr>
        <p:spPr>
          <a:xfrm>
            <a:off x="258762" y="1296000"/>
            <a:ext cx="10450800" cy="4168800"/>
          </a:xfrm>
          <a:prstGeom prst="rect">
            <a:avLst/>
          </a:prstGeom>
        </p:spPr>
        <p:txBody>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0" indent="0" fontAlgn="auto">
              <a:spcAft>
                <a:spcPts val="0"/>
              </a:spcAft>
              <a:buFont typeface="Wingdings 3" panose="05040102010807070707" pitchFamily="18" charset="2"/>
              <a:buNone/>
            </a:pPr>
            <a:r>
              <a:rPr lang="en-US" smtClean="0"/>
              <a:t>OpenCV for contour finding and bounding boxes</a:t>
            </a:r>
          </a:p>
          <a:p>
            <a:pPr fontAlgn="auto">
              <a:spcAft>
                <a:spcPts val="0"/>
              </a:spcAft>
            </a:pPr>
            <a:r>
              <a:rPr lang="en-US" sz="1600" smtClean="0"/>
              <a:t>Find the contours and sort (Left-to-Right)</a:t>
            </a:r>
          </a:p>
          <a:p>
            <a:pPr fontAlgn="auto">
              <a:spcAft>
                <a:spcPts val="0"/>
              </a:spcAft>
            </a:pPr>
            <a:r>
              <a:rPr lang="en-US" sz="1600" smtClean="0"/>
              <a:t>Merge bounding boxes for symbol like “=”</a:t>
            </a:r>
            <a:endParaRPr lang="en-US" sz="1600" dirty="0"/>
          </a:p>
        </p:txBody>
      </p:sp>
      <p:pic>
        <p:nvPicPr>
          <p:cNvPr id="9" name="Picture 8"/>
          <p:cNvPicPr>
            <a:picLocks noChangeAspect="1"/>
          </p:cNvPicPr>
          <p:nvPr/>
        </p:nvPicPr>
        <p:blipFill rotWithShape="1">
          <a:blip r:embed="rId2" cstate="hqprint">
            <a:extLst>
              <a:ext uri="{BEBA8EAE-BF5A-486C-A8C5-ECC9F3942E4B}">
                <a14:imgProps xmlns:a14="http://schemas.microsoft.com/office/drawing/2010/main">
                  <a14:imgLayer r:embed="rId3">
                    <a14:imgEffect>
                      <a14:sharpenSoften amount="-11000"/>
                    </a14:imgEffect>
                    <a14:imgEffect>
                      <a14:saturation sat="303000"/>
                    </a14:imgEffect>
                    <a14:imgEffect>
                      <a14:brightnessContrast bright="40000" contrast="40000"/>
                    </a14:imgEffect>
                  </a14:imgLayer>
                </a14:imgProps>
              </a:ext>
              <a:ext uri="{28A0092B-C50C-407E-A947-70E740481C1C}">
                <a14:useLocalDpi xmlns:a14="http://schemas.microsoft.com/office/drawing/2010/main" val="0"/>
              </a:ext>
            </a:extLst>
          </a:blip>
          <a:srcRect r="9378"/>
          <a:stretch/>
        </p:blipFill>
        <p:spPr>
          <a:xfrm>
            <a:off x="361292" y="2808896"/>
            <a:ext cx="4967453" cy="2456787"/>
          </a:xfrm>
          <a:prstGeom prst="rect">
            <a:avLst/>
          </a:prstGeom>
        </p:spPr>
      </p:pic>
      <p:sp>
        <p:nvSpPr>
          <p:cNvPr id="10" name="Down Arrow 9"/>
          <p:cNvSpPr/>
          <p:nvPr/>
        </p:nvSpPr>
        <p:spPr>
          <a:xfrm>
            <a:off x="8732314" y="2414021"/>
            <a:ext cx="184967" cy="392460"/>
          </a:xfrm>
          <a:prstGeom prst="down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11" name="Picture 10"/>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370732" y="3024699"/>
            <a:ext cx="2937032" cy="4643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2" name="Picture 11"/>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341832" y="1776462"/>
            <a:ext cx="2965932" cy="4643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3" name="TextBox 12"/>
          <p:cNvSpPr txBox="1"/>
          <p:nvPr/>
        </p:nvSpPr>
        <p:spPr>
          <a:xfrm>
            <a:off x="7379762" y="3878860"/>
            <a:ext cx="2928001" cy="29364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Contours</a:t>
            </a:r>
            <a:r>
              <a:rPr kumimoji="0" lang="en-US" sz="1800" b="0" i="0" u="none" strike="noStrike" kern="0" cap="none" spc="0" normalizeH="0" noProof="0" dirty="0" smtClean="0">
                <a:ln>
                  <a:noFill/>
                </a:ln>
                <a:solidFill>
                  <a:srgbClr val="000000"/>
                </a:solidFill>
                <a:effectLst/>
                <a:uLnTx/>
                <a:uFillTx/>
              </a:rPr>
              <a:t> sorted left-to right</a:t>
            </a:r>
            <a:endParaRPr kumimoji="0" lang="en-US" sz="1800" b="0" i="0" u="none" strike="noStrike" kern="0" cap="none" spc="0" normalizeH="0" baseline="0" noProof="0" dirty="0" smtClean="0">
              <a:ln>
                <a:noFill/>
              </a:ln>
              <a:solidFill>
                <a:srgbClr val="000000"/>
              </a:solidFill>
              <a:effectLst/>
              <a:uLnTx/>
              <a:uFillTx/>
            </a:endParaRPr>
          </a:p>
        </p:txBody>
      </p:sp>
      <p:cxnSp>
        <p:nvCxnSpPr>
          <p:cNvPr id="14" name="Straight Connector 13"/>
          <p:cNvCxnSpPr/>
          <p:nvPr/>
        </p:nvCxnSpPr>
        <p:spPr>
          <a:xfrm flipH="1">
            <a:off x="6400800" y="346229"/>
            <a:ext cx="8878" cy="528241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0562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Text Placeholder 2"/>
          <p:cNvSpPr>
            <a:spLocks noGrp="1"/>
          </p:cNvSpPr>
          <p:nvPr>
            <p:ph type="body" sz="quarter" idx="15"/>
          </p:nvPr>
        </p:nvSpPr>
        <p:spPr/>
        <p:txBody>
          <a:bodyPr/>
          <a:lstStyle/>
          <a:p>
            <a:r>
              <a:rPr lang="en-US" smtClean="0"/>
              <a:t>Optical Character Recognition</a:t>
            </a:r>
            <a:endParaRPr lang="en-US"/>
          </a:p>
        </p:txBody>
      </p:sp>
      <p:sp>
        <p:nvSpPr>
          <p:cNvPr id="4" name="Slide Number Placeholder 3"/>
          <p:cNvSpPr>
            <a:spLocks noGrp="1"/>
          </p:cNvSpPr>
          <p:nvPr>
            <p:ph type="sldNum" sz="quarter" idx="12"/>
          </p:nvPr>
        </p:nvSpPr>
        <p:spPr/>
        <p:txBody>
          <a:bodyPr/>
          <a:lstStyle/>
          <a:p>
            <a:fld id="{4898AEC0-503E-4FA4-859C-D0F72D6E3F79}" type="slidenum">
              <a:rPr lang="de-DE" smtClean="0"/>
              <a:pPr/>
              <a:t>8</a:t>
            </a:fld>
            <a:endParaRPr lang="de-DE"/>
          </a:p>
        </p:txBody>
      </p:sp>
      <p:sp>
        <p:nvSpPr>
          <p:cNvPr id="5" name="Content Placeholder 4"/>
          <p:cNvSpPr>
            <a:spLocks noGrp="1"/>
          </p:cNvSpPr>
          <p:nvPr>
            <p:ph sz="quarter" idx="1"/>
          </p:nvPr>
        </p:nvSpPr>
        <p:spPr/>
        <p:txBody>
          <a:bodyPr/>
          <a:lstStyle/>
          <a:p>
            <a:r>
              <a:rPr lang="en-US" dirty="0" smtClean="0"/>
              <a:t>Digits (0-9) : MNIST (28 * 28)</a:t>
            </a:r>
          </a:p>
          <a:p>
            <a:r>
              <a:rPr lang="en-US" dirty="0" smtClean="0"/>
              <a:t>Symbols ( ‘(’ , ‘)’, ‘-’, ‘+’, ‘*’ ): Kaggle Handwritten Mathematical Symbols Dataset (45*45)</a:t>
            </a:r>
          </a:p>
          <a:p>
            <a:r>
              <a:rPr lang="en-US" dirty="0" smtClean="0"/>
              <a:t>Preprocessing of symbols to match MNIST digits</a:t>
            </a:r>
          </a:p>
          <a:p>
            <a:pPr lvl="2"/>
            <a:r>
              <a:rPr lang="en-US" dirty="0" smtClean="0"/>
              <a:t>Converted to Binary </a:t>
            </a:r>
          </a:p>
          <a:p>
            <a:pPr lvl="2"/>
            <a:r>
              <a:rPr lang="en-US" dirty="0" smtClean="0"/>
              <a:t>Padded to 20 * 20 (preserving the aspect ratio)</a:t>
            </a:r>
          </a:p>
          <a:p>
            <a:pPr lvl="2"/>
            <a:r>
              <a:rPr lang="en-US" dirty="0" smtClean="0"/>
              <a:t>Padded to 28 * 28 using Centre of mass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975" y="3468749"/>
            <a:ext cx="4037991" cy="1605335"/>
          </a:xfrm>
          <a:prstGeom prst="rect">
            <a:avLst/>
          </a:prstGeom>
        </p:spPr>
      </p:pic>
      <p:sp>
        <p:nvSpPr>
          <p:cNvPr id="9" name="TextBox 8"/>
          <p:cNvSpPr txBox="1"/>
          <p:nvPr/>
        </p:nvSpPr>
        <p:spPr>
          <a:xfrm>
            <a:off x="2318918" y="5203684"/>
            <a:ext cx="3569818" cy="16384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000" b="1" i="0" u="none" strike="noStrike" kern="0" cap="none" spc="0" normalizeH="0" baseline="0" noProof="0" dirty="0" smtClean="0">
                <a:ln>
                  <a:noFill/>
                </a:ln>
                <a:solidFill>
                  <a:srgbClr val="000000"/>
                </a:solidFill>
                <a:effectLst/>
                <a:uLnTx/>
                <a:uFillTx/>
              </a:rPr>
              <a:t>Crop and centered single math symbols</a:t>
            </a:r>
          </a:p>
        </p:txBody>
      </p:sp>
    </p:spTree>
    <p:extLst>
      <p:ext uri="{BB962C8B-B14F-4D97-AF65-F5344CB8AC3E}">
        <p14:creationId xmlns:p14="http://schemas.microsoft.com/office/powerpoint/2010/main" val="1333324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Text Placeholder 2"/>
          <p:cNvSpPr>
            <a:spLocks noGrp="1"/>
          </p:cNvSpPr>
          <p:nvPr>
            <p:ph type="body" sz="quarter" idx="15"/>
          </p:nvPr>
        </p:nvSpPr>
        <p:spPr/>
        <p:txBody>
          <a:bodyPr/>
          <a:lstStyle/>
          <a:p>
            <a:r>
              <a:rPr lang="en-US" dirty="0" smtClean="0"/>
              <a:t>Optical Character Recognition</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9</a:t>
            </a:fld>
            <a:endParaRPr lang="de-DE"/>
          </a:p>
        </p:txBody>
      </p:sp>
      <p:sp>
        <p:nvSpPr>
          <p:cNvPr id="5" name="Content Placeholder 4"/>
          <p:cNvSpPr>
            <a:spLocks noGrp="1"/>
          </p:cNvSpPr>
          <p:nvPr>
            <p:ph sz="quarter" idx="1"/>
          </p:nvPr>
        </p:nvSpPr>
        <p:spPr/>
        <p:txBody>
          <a:bodyPr/>
          <a:lstStyle/>
          <a:p>
            <a:pPr marL="0" indent="0">
              <a:buNone/>
            </a:pPr>
            <a:r>
              <a:rPr lang="en-US" dirty="0" smtClean="0"/>
              <a:t>OpenCV for contour finding and bounding boxes</a:t>
            </a:r>
          </a:p>
          <a:p>
            <a:pPr marL="233983" lvl="1" indent="0">
              <a:buNone/>
            </a:pPr>
            <a:endParaRPr lang="en-US" dirty="0"/>
          </a:p>
          <a:p>
            <a:pPr marL="0" indent="-21598">
              <a:buNone/>
            </a:pPr>
            <a:r>
              <a:rPr lang="en-US" dirty="0" smtClean="0"/>
              <a:t>Model : Deep Columnar Convolutional Neural Network</a:t>
            </a:r>
          </a:p>
          <a:p>
            <a:pPr lvl="1">
              <a:buFont typeface="Arial" panose="020B0604020202020204" pitchFamily="34" charset="0"/>
              <a:buChar char="•"/>
            </a:pPr>
            <a:r>
              <a:rPr lang="en-US" dirty="0" smtClean="0"/>
              <a:t>Based on the paper </a:t>
            </a:r>
            <a:r>
              <a:rPr lang="en-US" dirty="0">
                <a:hlinkClick r:id="rId2"/>
              </a:rPr>
              <a:t>"Deep Columnar Convolutional Neural </a:t>
            </a:r>
            <a:r>
              <a:rPr lang="en-US" dirty="0" smtClean="0">
                <a:hlinkClick r:id="rId2"/>
              </a:rPr>
              <a:t>Network“</a:t>
            </a:r>
            <a:endParaRPr lang="en-US" dirty="0" smtClean="0"/>
          </a:p>
          <a:p>
            <a:pPr marL="233983" lvl="1" indent="0">
              <a:buNone/>
            </a:pPr>
            <a:r>
              <a:rPr lang="en-US" sz="1050" dirty="0" smtClean="0"/>
              <a:t>        [1]</a:t>
            </a:r>
            <a:r>
              <a:rPr lang="en-US" sz="1050" dirty="0"/>
              <a:t> </a:t>
            </a:r>
            <a:r>
              <a:rPr lang="en-US" sz="1050" dirty="0" err="1"/>
              <a:t>Somshubra</a:t>
            </a:r>
            <a:r>
              <a:rPr lang="en-US" sz="1050" dirty="0"/>
              <a:t> </a:t>
            </a:r>
            <a:r>
              <a:rPr lang="en-US" sz="1050" dirty="0" err="1"/>
              <a:t>Majumdar</a:t>
            </a:r>
            <a:r>
              <a:rPr lang="en-US" sz="1050" dirty="0"/>
              <a:t> and Ishaan Jain. Deep Columnar Convolutional Neural Network. </a:t>
            </a:r>
            <a:r>
              <a:rPr lang="en-US" sz="1050" i="1" dirty="0"/>
              <a:t>International Journal of Computer Applications</a:t>
            </a:r>
            <a:r>
              <a:rPr lang="en-US" sz="1050" dirty="0"/>
              <a:t> 145(12):25-32, July </a:t>
            </a:r>
            <a:r>
              <a:rPr lang="en-US" sz="1050" dirty="0" smtClean="0"/>
              <a:t>2016</a:t>
            </a:r>
            <a:endParaRPr lang="en-US" dirty="0" smtClean="0"/>
          </a:p>
          <a:p>
            <a:pPr lvl="1">
              <a:buFont typeface="Arial" panose="020B0604020202020204" pitchFamily="34" charset="0"/>
              <a:buChar char="•"/>
            </a:pPr>
            <a:r>
              <a:rPr lang="en-US" dirty="0" smtClean="0"/>
              <a:t>Trained </a:t>
            </a:r>
            <a:r>
              <a:rPr lang="en-US" dirty="0"/>
              <a:t>on &gt; 50,000 images of digits and </a:t>
            </a:r>
            <a:r>
              <a:rPr lang="en-US" dirty="0" smtClean="0"/>
              <a:t>symbol</a:t>
            </a:r>
            <a:endParaRPr lang="en-US" dirty="0"/>
          </a:p>
          <a:p>
            <a:pPr lvl="1">
              <a:buFont typeface="Arial" panose="020B0604020202020204" pitchFamily="34" charset="0"/>
              <a:buChar char="•"/>
            </a:pPr>
            <a:r>
              <a:rPr lang="en-US" b="1" dirty="0" smtClean="0"/>
              <a:t>Classification &gt; 97% accuracy</a:t>
            </a:r>
          </a:p>
          <a:p>
            <a:pPr marL="233983" lvl="1" indent="0">
              <a:buNone/>
            </a:pPr>
            <a:endParaRPr lang="en-US" dirty="0" smtClean="0"/>
          </a:p>
        </p:txBody>
      </p:sp>
      <p:pic>
        <p:nvPicPr>
          <p:cNvPr id="6" name="Content Placeholder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4110" y="2986086"/>
            <a:ext cx="5066683" cy="2642553"/>
          </a:xfrm>
          <a:prstGeom prst="rect">
            <a:avLst/>
          </a:prstGeom>
        </p:spPr>
      </p:pic>
    </p:spTree>
    <p:extLst>
      <p:ext uri="{BB962C8B-B14F-4D97-AF65-F5344CB8AC3E}">
        <p14:creationId xmlns:p14="http://schemas.microsoft.com/office/powerpoint/2010/main" val="173558390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SHAPE_LOCKS" val="16"/>
</p:tagLst>
</file>

<file path=ppt/tags/tag10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0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xml><?xml version="1.0" encoding="utf-8"?>
<p:tagLst xmlns:a="http://schemas.openxmlformats.org/drawingml/2006/main" xmlns:r="http://schemas.openxmlformats.org/officeDocument/2006/relationships" xmlns:p="http://schemas.openxmlformats.org/presentationml/2006/main">
  <p:tag name="SHAPE_LOCKS" val="16"/>
</p:tagLst>
</file>

<file path=ppt/tags/tag11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1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xml><?xml version="1.0" encoding="utf-8"?>
<p:tagLst xmlns:a="http://schemas.openxmlformats.org/drawingml/2006/main" xmlns:r="http://schemas.openxmlformats.org/officeDocument/2006/relationships" xmlns:p="http://schemas.openxmlformats.org/presentationml/2006/main">
  <p:tag name="SHAPE_LOCKS" val="16"/>
</p:tagLst>
</file>

<file path=ppt/tags/tag12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2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3.xml><?xml version="1.0" encoding="utf-8"?>
<p:tagLst xmlns:a="http://schemas.openxmlformats.org/drawingml/2006/main" xmlns:r="http://schemas.openxmlformats.org/officeDocument/2006/relationships" xmlns:p="http://schemas.openxmlformats.org/presentationml/2006/main">
  <p:tag name="SHAPE_LOCKS" val="16"/>
</p:tagLst>
</file>

<file path=ppt/tags/tag13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3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3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3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3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35.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136.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137.xml><?xml version="1.0" encoding="utf-8"?>
<p:tagLst xmlns:a="http://schemas.openxmlformats.org/drawingml/2006/main" xmlns:r="http://schemas.openxmlformats.org/officeDocument/2006/relationships" xmlns:p="http://schemas.openxmlformats.org/presentationml/2006/main">
  <p:tag name="COLORSETCLASSNAME" val="ColorSet2"/>
  <p:tag name="COLORS" val="DarkBlue;-1;-2;-2;-1;-2"/>
</p:tagLst>
</file>

<file path=ppt/tags/tag138.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139.xml><?xml version="1.0" encoding="utf-8"?>
<p:tagLst xmlns:a="http://schemas.openxmlformats.org/drawingml/2006/main" xmlns:r="http://schemas.openxmlformats.org/officeDocument/2006/relationships" xmlns:p="http://schemas.openxmlformats.org/presentationml/2006/main">
  <p:tag name="COLORSETCLASSNAME" val="ColorSet2"/>
  <p:tag name="COLORS" val="DarkBlue;-1;-2;-2;-1;-2"/>
</p:tagLst>
</file>

<file path=ppt/tags/tag14.xml><?xml version="1.0" encoding="utf-8"?>
<p:tagLst xmlns:a="http://schemas.openxmlformats.org/drawingml/2006/main" xmlns:r="http://schemas.openxmlformats.org/officeDocument/2006/relationships" xmlns:p="http://schemas.openxmlformats.org/presentationml/2006/main">
  <p:tag name="SHAPE_LOCKS" val="16"/>
</p:tagLst>
</file>

<file path=ppt/tags/tag140.xml><?xml version="1.0" encoding="utf-8"?>
<p:tagLst xmlns:a="http://schemas.openxmlformats.org/drawingml/2006/main" xmlns:r="http://schemas.openxmlformats.org/officeDocument/2006/relationships" xmlns:p="http://schemas.openxmlformats.org/presentationml/2006/main">
  <p:tag name="COLORSETCLASSNAME" val="ColorSet2"/>
  <p:tag name="COLORS" val="Turquoise;-1;-2;-2;-1;-2"/>
</p:tagLst>
</file>

<file path=ppt/tags/tag141.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142.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143.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144.xml><?xml version="1.0" encoding="utf-8"?>
<p:tagLst xmlns:a="http://schemas.openxmlformats.org/drawingml/2006/main" xmlns:r="http://schemas.openxmlformats.org/officeDocument/2006/relationships" xmlns:p="http://schemas.openxmlformats.org/presentationml/2006/main">
  <p:tag name="COLORSETCLASSNAME" val="ColorSet2"/>
  <p:tag name="COLORS" val="Turquoise;-1;-2;-2;-1;-2"/>
</p:tagLst>
</file>

<file path=ppt/tags/tag145.xml><?xml version="1.0" encoding="utf-8"?>
<p:tagLst xmlns:a="http://schemas.openxmlformats.org/drawingml/2006/main" xmlns:r="http://schemas.openxmlformats.org/officeDocument/2006/relationships" xmlns:p="http://schemas.openxmlformats.org/presentationml/2006/main">
  <p:tag name="COLORSETCLASSNAME" val="ColorSet2"/>
  <p:tag name="COLORS" val="LightGreen;-1;-2;-2;-1;-2"/>
</p:tagLst>
</file>

<file path=ppt/tags/tag146.xml><?xml version="1.0" encoding="utf-8"?>
<p:tagLst xmlns:a="http://schemas.openxmlformats.org/drawingml/2006/main" xmlns:r="http://schemas.openxmlformats.org/officeDocument/2006/relationships" xmlns:p="http://schemas.openxmlformats.org/presentationml/2006/main">
  <p:tag name="COLORSETCLASSNAME" val="ColorSet2"/>
  <p:tag name="COLORS" val="Turquoise;-1;-2;-2;-1;-2"/>
</p:tagLst>
</file>

<file path=ppt/tags/tag14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4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4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5.xml><?xml version="1.0" encoding="utf-8"?>
<p:tagLst xmlns:a="http://schemas.openxmlformats.org/drawingml/2006/main" xmlns:r="http://schemas.openxmlformats.org/officeDocument/2006/relationships" xmlns:p="http://schemas.openxmlformats.org/presentationml/2006/main">
  <p:tag name="SHAPE_LOCKS" val="16"/>
</p:tagLst>
</file>

<file path=ppt/tags/tag15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5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52.xml><?xml version="1.0" encoding="utf-8"?>
<p:tagLst xmlns:a="http://schemas.openxmlformats.org/drawingml/2006/main" xmlns:r="http://schemas.openxmlformats.org/officeDocument/2006/relationships" xmlns:p="http://schemas.openxmlformats.org/presentationml/2006/main">
  <p:tag name="COLORSETCLASSNAME" val="ColorSet2"/>
  <p:tag name="COLORS" val="-1;-1;-2;-2;-3;-2"/>
</p:tagLst>
</file>

<file path=ppt/tags/tag15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Logo2016.emf"/>
  <p:tag name="MLI" val="1"/>
  <p:tag name="SHAPECLASSNAME" val="LogoOnSlides"/>
  <p:tag name="SHAPECLASSPROTECTIONTYPE" val="15"/>
</p:tagLst>
</file>

<file path=ppt/tags/tag154.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55.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56.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57.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58.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59.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xml><?xml version="1.0" encoding="utf-8"?>
<p:tagLst xmlns:a="http://schemas.openxmlformats.org/drawingml/2006/main" xmlns:r="http://schemas.openxmlformats.org/officeDocument/2006/relationships" xmlns:p="http://schemas.openxmlformats.org/presentationml/2006/main">
  <p:tag name="SHAPE_LOCKS" val="16"/>
</p:tagLst>
</file>

<file path=ppt/tags/tag160.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1.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2.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3.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4.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5.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6.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7.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8.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69.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7.xml><?xml version="1.0" encoding="utf-8"?>
<p:tagLst xmlns:a="http://schemas.openxmlformats.org/drawingml/2006/main" xmlns:r="http://schemas.openxmlformats.org/officeDocument/2006/relationships" xmlns:p="http://schemas.openxmlformats.org/presentationml/2006/main">
  <p:tag name="SHAPE_LOCKS" val="16"/>
</p:tagLst>
</file>

<file path=ppt/tags/tag170.xml><?xml version="1.0" encoding="utf-8"?>
<p:tagLst xmlns:a="http://schemas.openxmlformats.org/drawingml/2006/main" xmlns:r="http://schemas.openxmlformats.org/officeDocument/2006/relationships" xmlns:p="http://schemas.openxmlformats.org/presentationml/2006/main">
  <p:tag name="COLORSETCLASSNAME" val="ColorSet2"/>
  <p:tag name="COLORS" val="-2;-2;Black;-1;-1;-2"/>
</p:tagLst>
</file>

<file path=ppt/tags/tag171.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72.xml><?xml version="1.0" encoding="utf-8"?>
<p:tagLst xmlns:a="http://schemas.openxmlformats.org/drawingml/2006/main" xmlns:r="http://schemas.openxmlformats.org/officeDocument/2006/relationships" xmlns:p="http://schemas.openxmlformats.org/presentationml/2006/main">
  <p:tag name="COLORSETCLASSNAME" val="ColorSet2"/>
  <p:tag name="COLORS" val="-2;-2;Black;-1;-1;-2"/>
</p:tagLst>
</file>

<file path=ppt/tags/tag173.xml><?xml version="1.0" encoding="utf-8"?>
<p:tagLst xmlns:a="http://schemas.openxmlformats.org/drawingml/2006/main" xmlns:r="http://schemas.openxmlformats.org/officeDocument/2006/relationships" xmlns:p="http://schemas.openxmlformats.org/presentationml/2006/main">
  <p:tag name="COLORSETCLASSNAME" val="ColorSet2"/>
  <p:tag name="COLORS" val="-2;-2;Black;-1;-1;-2"/>
</p:tagLst>
</file>

<file path=ppt/tags/tag18.xml><?xml version="1.0" encoding="utf-8"?>
<p:tagLst xmlns:a="http://schemas.openxmlformats.org/drawingml/2006/main" xmlns:r="http://schemas.openxmlformats.org/officeDocument/2006/relationships" xmlns:p="http://schemas.openxmlformats.org/presentationml/2006/main">
  <p:tag name="SHAPE_LOCKS" val="16"/>
</p:tagLst>
</file>

<file path=ppt/tags/tag19.xml><?xml version="1.0" encoding="utf-8"?>
<p:tagLst xmlns:a="http://schemas.openxmlformats.org/drawingml/2006/main" xmlns:r="http://schemas.openxmlformats.org/officeDocument/2006/relationships" xmlns:p="http://schemas.openxmlformats.org/presentationml/2006/main">
  <p:tag name="SHAPE_LOCKS" val="16"/>
</p:tagLst>
</file>

<file path=ppt/tags/tag2.xml><?xml version="1.0" encoding="utf-8"?>
<p:tagLst xmlns:a="http://schemas.openxmlformats.org/drawingml/2006/main" xmlns:r="http://schemas.openxmlformats.org/officeDocument/2006/relationships" xmlns:p="http://schemas.openxmlformats.org/presentationml/2006/main">
  <p:tag name="SHAPE_LOCKS" val="16"/>
</p:tagLst>
</file>

<file path=ppt/tags/tag20.xml><?xml version="1.0" encoding="utf-8"?>
<p:tagLst xmlns:a="http://schemas.openxmlformats.org/drawingml/2006/main" xmlns:r="http://schemas.openxmlformats.org/officeDocument/2006/relationships" xmlns:p="http://schemas.openxmlformats.org/presentationml/2006/main">
  <p:tag name="SHAPE_LOCKS" val="16"/>
</p:tagLst>
</file>

<file path=ppt/tags/tag21.xml><?xml version="1.0" encoding="utf-8"?>
<p:tagLst xmlns:a="http://schemas.openxmlformats.org/drawingml/2006/main" xmlns:r="http://schemas.openxmlformats.org/officeDocument/2006/relationships" xmlns:p="http://schemas.openxmlformats.org/presentationml/2006/main">
  <p:tag name="SHAPE_LOCKS" val="16"/>
</p:tagLst>
</file>

<file path=ppt/tags/tag22.xml><?xml version="1.0" encoding="utf-8"?>
<p:tagLst xmlns:a="http://schemas.openxmlformats.org/drawingml/2006/main" xmlns:r="http://schemas.openxmlformats.org/officeDocument/2006/relationships" xmlns:p="http://schemas.openxmlformats.org/presentationml/2006/main">
  <p:tag name="SHAPE_LOCKS" val="16"/>
</p:tagLst>
</file>

<file path=ppt/tags/tag23.xml><?xml version="1.0" encoding="utf-8"?>
<p:tagLst xmlns:a="http://schemas.openxmlformats.org/drawingml/2006/main" xmlns:r="http://schemas.openxmlformats.org/officeDocument/2006/relationships" xmlns:p="http://schemas.openxmlformats.org/presentationml/2006/main">
  <p:tag name="SHAPE_LOCKS" val="16"/>
</p:tagLst>
</file>

<file path=ppt/tags/tag24.xml><?xml version="1.0" encoding="utf-8"?>
<p:tagLst xmlns:a="http://schemas.openxmlformats.org/drawingml/2006/main" xmlns:r="http://schemas.openxmlformats.org/officeDocument/2006/relationships" xmlns:p="http://schemas.openxmlformats.org/presentationml/2006/main">
  <p:tag name="SHAPE_LOCKS" val="16"/>
</p:tagLst>
</file>

<file path=ppt/tags/tag25.xml><?xml version="1.0" encoding="utf-8"?>
<p:tagLst xmlns:a="http://schemas.openxmlformats.org/drawingml/2006/main" xmlns:r="http://schemas.openxmlformats.org/officeDocument/2006/relationships" xmlns:p="http://schemas.openxmlformats.org/presentationml/2006/main">
  <p:tag name="SHAPE_LOCKS" val="16"/>
</p:tagLst>
</file>

<file path=ppt/tags/tag26.xml><?xml version="1.0" encoding="utf-8"?>
<p:tagLst xmlns:a="http://schemas.openxmlformats.org/drawingml/2006/main" xmlns:r="http://schemas.openxmlformats.org/officeDocument/2006/relationships" xmlns:p="http://schemas.openxmlformats.org/presentationml/2006/main">
  <p:tag name="SHAPE_LOCKS" val="16"/>
</p:tagLst>
</file>

<file path=ppt/tags/tag27.xml><?xml version="1.0" encoding="utf-8"?>
<p:tagLst xmlns:a="http://schemas.openxmlformats.org/drawingml/2006/main" xmlns:r="http://schemas.openxmlformats.org/officeDocument/2006/relationships" xmlns:p="http://schemas.openxmlformats.org/presentationml/2006/main">
  <p:tag name="SHAPE_LOCKS" val="16"/>
</p:tagLst>
</file>

<file path=ppt/tags/tag28.xml><?xml version="1.0" encoding="utf-8"?>
<p:tagLst xmlns:a="http://schemas.openxmlformats.org/drawingml/2006/main" xmlns:r="http://schemas.openxmlformats.org/officeDocument/2006/relationships" xmlns:p="http://schemas.openxmlformats.org/presentationml/2006/main">
  <p:tag name="SHAPE_LOCKS" val="16"/>
</p:tagLst>
</file>

<file path=ppt/tags/tag29.xml><?xml version="1.0" encoding="utf-8"?>
<p:tagLst xmlns:a="http://schemas.openxmlformats.org/drawingml/2006/main" xmlns:r="http://schemas.openxmlformats.org/officeDocument/2006/relationships" xmlns:p="http://schemas.openxmlformats.org/presentationml/2006/main">
  <p:tag name="SHAPE_LOCKS" val="16"/>
</p:tagLst>
</file>

<file path=ppt/tags/tag3.xml><?xml version="1.0" encoding="utf-8"?>
<p:tagLst xmlns:a="http://schemas.openxmlformats.org/drawingml/2006/main" xmlns:r="http://schemas.openxmlformats.org/officeDocument/2006/relationships" xmlns:p="http://schemas.openxmlformats.org/presentationml/2006/main">
  <p:tag name="SHAPE_LOCKS" val="16"/>
</p:tagLst>
</file>

<file path=ppt/tags/tag30.xml><?xml version="1.0" encoding="utf-8"?>
<p:tagLst xmlns:a="http://schemas.openxmlformats.org/drawingml/2006/main" xmlns:r="http://schemas.openxmlformats.org/officeDocument/2006/relationships" xmlns:p="http://schemas.openxmlformats.org/presentationml/2006/main">
  <p:tag name="SHAPE_LOCKS" val="16"/>
</p:tagLst>
</file>

<file path=ppt/tags/tag31.xml><?xml version="1.0" encoding="utf-8"?>
<p:tagLst xmlns:a="http://schemas.openxmlformats.org/drawingml/2006/main" xmlns:r="http://schemas.openxmlformats.org/officeDocument/2006/relationships" xmlns:p="http://schemas.openxmlformats.org/presentationml/2006/main">
  <p:tag name="SHAPE_LOCKS" val="16"/>
</p:tagLst>
</file>

<file path=ppt/tags/tag32.xml><?xml version="1.0" encoding="utf-8"?>
<p:tagLst xmlns:a="http://schemas.openxmlformats.org/drawingml/2006/main" xmlns:r="http://schemas.openxmlformats.org/officeDocument/2006/relationships" xmlns:p="http://schemas.openxmlformats.org/presentationml/2006/main">
  <p:tag name="SHAPE_LOCKS" val="16"/>
</p:tagLst>
</file>

<file path=ppt/tags/tag33.xml><?xml version="1.0" encoding="utf-8"?>
<p:tagLst xmlns:a="http://schemas.openxmlformats.org/drawingml/2006/main" xmlns:r="http://schemas.openxmlformats.org/officeDocument/2006/relationships" xmlns:p="http://schemas.openxmlformats.org/presentationml/2006/main">
  <p:tag name="SHAPE_LOCKS" val="16"/>
</p:tagLst>
</file>

<file path=ppt/tags/tag34.xml><?xml version="1.0" encoding="utf-8"?>
<p:tagLst xmlns:a="http://schemas.openxmlformats.org/drawingml/2006/main" xmlns:r="http://schemas.openxmlformats.org/officeDocument/2006/relationships" xmlns:p="http://schemas.openxmlformats.org/presentationml/2006/main">
  <p:tag name="SHAPE_LOCKS" val="16"/>
</p:tagLst>
</file>

<file path=ppt/tags/tag35.xml><?xml version="1.0" encoding="utf-8"?>
<p:tagLst xmlns:a="http://schemas.openxmlformats.org/drawingml/2006/main" xmlns:r="http://schemas.openxmlformats.org/officeDocument/2006/relationships" xmlns:p="http://schemas.openxmlformats.org/presentationml/2006/main">
  <p:tag name="SHAPE_LOCKS" val="16"/>
</p:tagLst>
</file>

<file path=ppt/tags/tag36.xml><?xml version="1.0" encoding="utf-8"?>
<p:tagLst xmlns:a="http://schemas.openxmlformats.org/drawingml/2006/main" xmlns:r="http://schemas.openxmlformats.org/officeDocument/2006/relationships" xmlns:p="http://schemas.openxmlformats.org/presentationml/2006/main">
  <p:tag name="SHAPE_LOCKS" val="16"/>
</p:tagLst>
</file>

<file path=ppt/tags/tag37.xml><?xml version="1.0" encoding="utf-8"?>
<p:tagLst xmlns:a="http://schemas.openxmlformats.org/drawingml/2006/main" xmlns:r="http://schemas.openxmlformats.org/officeDocument/2006/relationships" xmlns:p="http://schemas.openxmlformats.org/presentationml/2006/main">
  <p:tag name="SHAPE_LOCKS" val="16"/>
</p:tagLst>
</file>

<file path=ppt/tags/tag38.xml><?xml version="1.0" encoding="utf-8"?>
<p:tagLst xmlns:a="http://schemas.openxmlformats.org/drawingml/2006/main" xmlns:r="http://schemas.openxmlformats.org/officeDocument/2006/relationships" xmlns:p="http://schemas.openxmlformats.org/presentationml/2006/main">
  <p:tag name="SHAPE_LOCKS" val="16"/>
</p:tagLst>
</file>

<file path=ppt/tags/tag39.xml><?xml version="1.0" encoding="utf-8"?>
<p:tagLst xmlns:a="http://schemas.openxmlformats.org/drawingml/2006/main" xmlns:r="http://schemas.openxmlformats.org/officeDocument/2006/relationships" xmlns:p="http://schemas.openxmlformats.org/presentationml/2006/main">
  <p:tag name="SHAPE_LOCKS" val="16"/>
</p:tagLst>
</file>

<file path=ppt/tags/tag4.xml><?xml version="1.0" encoding="utf-8"?>
<p:tagLst xmlns:a="http://schemas.openxmlformats.org/drawingml/2006/main" xmlns:r="http://schemas.openxmlformats.org/officeDocument/2006/relationships" xmlns:p="http://schemas.openxmlformats.org/presentationml/2006/main">
  <p:tag name="SHAPE_LOCKS" val="16"/>
</p:tagLst>
</file>

<file path=ppt/tags/tag40.xml><?xml version="1.0" encoding="utf-8"?>
<p:tagLst xmlns:a="http://schemas.openxmlformats.org/drawingml/2006/main" xmlns:r="http://schemas.openxmlformats.org/officeDocument/2006/relationships" xmlns:p="http://schemas.openxmlformats.org/presentationml/2006/main">
  <p:tag name="SHAPE_LOCKS" val="16"/>
</p:tagLst>
</file>

<file path=ppt/tags/tag41.xml><?xml version="1.0" encoding="utf-8"?>
<p:tagLst xmlns:a="http://schemas.openxmlformats.org/drawingml/2006/main" xmlns:r="http://schemas.openxmlformats.org/officeDocument/2006/relationships" xmlns:p="http://schemas.openxmlformats.org/presentationml/2006/main">
  <p:tag name="SHAPE_LOCKS" val="16"/>
</p:tagLst>
</file>

<file path=ppt/tags/tag42.xml><?xml version="1.0" encoding="utf-8"?>
<p:tagLst xmlns:a="http://schemas.openxmlformats.org/drawingml/2006/main" xmlns:r="http://schemas.openxmlformats.org/officeDocument/2006/relationships" xmlns:p="http://schemas.openxmlformats.org/presentationml/2006/main">
  <p:tag name="SHAPE_LOCKS" val="16"/>
</p:tagLst>
</file>

<file path=ppt/tags/tag43.xml><?xml version="1.0" encoding="utf-8"?>
<p:tagLst xmlns:a="http://schemas.openxmlformats.org/drawingml/2006/main" xmlns:r="http://schemas.openxmlformats.org/officeDocument/2006/relationships" xmlns:p="http://schemas.openxmlformats.org/presentationml/2006/main">
  <p:tag name="SHAPE_LOCKS" val="16"/>
</p:tagLst>
</file>

<file path=ppt/tags/tag44.xml><?xml version="1.0" encoding="utf-8"?>
<p:tagLst xmlns:a="http://schemas.openxmlformats.org/drawingml/2006/main" xmlns:r="http://schemas.openxmlformats.org/officeDocument/2006/relationships" xmlns:p="http://schemas.openxmlformats.org/presentationml/2006/main">
  <p:tag name="SHAPE_LOCKS" val="16"/>
</p:tagLst>
</file>

<file path=ppt/tags/tag45.xml><?xml version="1.0" encoding="utf-8"?>
<p:tagLst xmlns:a="http://schemas.openxmlformats.org/drawingml/2006/main" xmlns:r="http://schemas.openxmlformats.org/officeDocument/2006/relationships" xmlns:p="http://schemas.openxmlformats.org/presentationml/2006/main">
  <p:tag name="SHAPE_LOCKS" val="16"/>
</p:tagLst>
</file>

<file path=ppt/tags/tag46.xml><?xml version="1.0" encoding="utf-8"?>
<p:tagLst xmlns:a="http://schemas.openxmlformats.org/drawingml/2006/main" xmlns:r="http://schemas.openxmlformats.org/officeDocument/2006/relationships" xmlns:p="http://schemas.openxmlformats.org/presentationml/2006/main">
  <p:tag name="SHAPE_LOCKS" val="16"/>
</p:tagLst>
</file>

<file path=ppt/tags/tag47.xml><?xml version="1.0" encoding="utf-8"?>
<p:tagLst xmlns:a="http://schemas.openxmlformats.org/drawingml/2006/main" xmlns:r="http://schemas.openxmlformats.org/officeDocument/2006/relationships" xmlns:p="http://schemas.openxmlformats.org/presentationml/2006/main">
  <p:tag name="SHAPE_LOCKS" val="16"/>
</p:tagLst>
</file>

<file path=ppt/tags/tag48.xml><?xml version="1.0" encoding="utf-8"?>
<p:tagLst xmlns:a="http://schemas.openxmlformats.org/drawingml/2006/main" xmlns:r="http://schemas.openxmlformats.org/officeDocument/2006/relationships" xmlns:p="http://schemas.openxmlformats.org/presentationml/2006/main">
  <p:tag name="SHAPE_LOCKS" val="16"/>
</p:tagLst>
</file>

<file path=ppt/tags/tag49.xml><?xml version="1.0" encoding="utf-8"?>
<p:tagLst xmlns:a="http://schemas.openxmlformats.org/drawingml/2006/main" xmlns:r="http://schemas.openxmlformats.org/officeDocument/2006/relationships" xmlns:p="http://schemas.openxmlformats.org/presentationml/2006/main">
  <p:tag name="SHAPE_LOCKS" val="16"/>
</p:tagLst>
</file>

<file path=ppt/tags/tag5.xml><?xml version="1.0" encoding="utf-8"?>
<p:tagLst xmlns:a="http://schemas.openxmlformats.org/drawingml/2006/main" xmlns:r="http://schemas.openxmlformats.org/officeDocument/2006/relationships" xmlns:p="http://schemas.openxmlformats.org/presentationml/2006/main">
  <p:tag name="SHAPE_LOCKS" val="16"/>
</p:tagLst>
</file>

<file path=ppt/tags/tag50.xml><?xml version="1.0" encoding="utf-8"?>
<p:tagLst xmlns:a="http://schemas.openxmlformats.org/drawingml/2006/main" xmlns:r="http://schemas.openxmlformats.org/officeDocument/2006/relationships" xmlns:p="http://schemas.openxmlformats.org/presentationml/2006/main">
  <p:tag name="SHAPE_LOCKS" val="16"/>
</p:tagLst>
</file>

<file path=ppt/tags/tag51.xml><?xml version="1.0" encoding="utf-8"?>
<p:tagLst xmlns:a="http://schemas.openxmlformats.org/drawingml/2006/main" xmlns:r="http://schemas.openxmlformats.org/officeDocument/2006/relationships" xmlns:p="http://schemas.openxmlformats.org/presentationml/2006/main">
  <p:tag name="SHAPE_LOCKS" val="16"/>
</p:tagLst>
</file>

<file path=ppt/tags/tag52.xml><?xml version="1.0" encoding="utf-8"?>
<p:tagLst xmlns:a="http://schemas.openxmlformats.org/drawingml/2006/main" xmlns:r="http://schemas.openxmlformats.org/officeDocument/2006/relationships" xmlns:p="http://schemas.openxmlformats.org/presentationml/2006/main">
  <p:tag name="SHAPE_LOCKS" val="16"/>
</p:tagLst>
</file>

<file path=ppt/tags/tag53.xml><?xml version="1.0" encoding="utf-8"?>
<p:tagLst xmlns:a="http://schemas.openxmlformats.org/drawingml/2006/main" xmlns:r="http://schemas.openxmlformats.org/officeDocument/2006/relationships" xmlns:p="http://schemas.openxmlformats.org/presentationml/2006/main">
  <p:tag name="ML_2" val="Bosch2.mcr"/>
  <p:tag name="SHAPESETGROUPCLASSNAME" val="ShapeSetGroup1"/>
  <p:tag name="SHAPESETCLASSNAME" val="FullPageGraphic"/>
  <p:tag name="COLORSETGROUPCLASSNAME" val="ColorSetGroup1"/>
  <p:tag name="COLORSETCLASSNAME" val="ColorSet2"/>
  <p:tag name="FONTSETGROUPCLASSNAME" val="FontSetGroup1"/>
  <p:tag name="STYLESETGROUPCLASSNAME" val="StyleSetGroup1"/>
  <p:tag name="MAPNAME" val="Map1"/>
  <p:tag name="CFG.LAYOUT" val="BOSCH2"/>
  <p:tag name="MLI" val="1"/>
  <p:tag name="PICTURE 1_SHAPECLASSPROTECTIONTYPE" val="15"/>
  <p:tag name="PICTURE 2_SHAPECLASSPROTECTIONTYPE" val="15"/>
  <p:tag name="PICTURE 3_SHAPECLASSPROTECTIONTYPE" val="0"/>
  <p:tag name="FIELD.CHAPTER.COMBOINDEX" val="-2"/>
  <p:tag name="FIELD.REM_ANL.COMBOINDEX" val="-2"/>
  <p:tag name="FIELD.DPT.COMBOINDEX" val="-2"/>
  <p:tag name="CFG.LAYOUTRES" val="BOSCH2_16_9_2018"/>
  <p:tag name="ML_1" val="RBEI_Ban5"/>
  <p:tag name="ML_LAYOUT_RESOURCE" val="BOSCH2_16_9_NAVI.mcr"/>
  <p:tag name="FIELD.CHAPTER.CONTENT" val="Digital Transformation"/>
  <p:tag name="FIELD.CHAPTER.VALUE" val="Digital Transformation"/>
  <p:tag name="FIELD.DPT.CONTENT" val="RBEI"/>
  <p:tag name="FIELD.DPT.VALUE" val="RBEI | "/>
  <p:tag name="FIELDS.INITIALIZED" val="1"/>
  <p:tag name="PICTURE 5_SHAPECLASSPROTECTIONTYPE" val="15"/>
  <p:tag name="PICTURE 6_SHAPECLASSPROTECTIONTYPE" val="0"/>
</p:tagLst>
</file>

<file path=ppt/tags/tag5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FullPageGraphic"/>
  <p:tag name="COLORSETGROUPCLASSNAME" val="ColorSetGroup1"/>
  <p:tag name="FONTSETGROUPCLASSNAME" val="FontSetGroup1"/>
  <p:tag name="SHAPECLASSFILE" val="BoschSamplePic16-9.jpg"/>
  <p:tag name="ML_SENDTOBACK" val=" 1"/>
  <p:tag name="MLI" val="1"/>
  <p:tag name="SHAPECLASSNAME" val="FullPageGraphic"/>
  <p:tag name="SHAPECLASSPROTECTIONTYPE" val="0"/>
</p:tagLst>
</file>

<file path=ppt/tags/tag5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FullPageGraphic"/>
  <p:tag name="COLORSETGROUPCLASSNAME" val="ColorSetGroup1"/>
  <p:tag name="FONTSETGROUPCLASSNAME" val="FontSetGroup1"/>
  <p:tag name="SHAPECLASSFILE" val="BoschLogo2016.emf"/>
  <p:tag name="MLI" val="1"/>
  <p:tag name="SHAPECLASSNAME" val="LogoOnSlides"/>
  <p:tag name="SHAPECLASSPROTECTIONTYPE" val="15"/>
</p:tagLst>
</file>

<file path=ppt/tags/tag5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FullPageGraphic"/>
  <p:tag name="COLORSETGROUPCLASSNAME" val="ColorSetGroup1"/>
  <p:tag name="FONTSETGROUPCLASSNAME" val="FontSetGroup1"/>
  <p:tag name="SHAPECLASSFILE" val="Bosch-Symbol-Logotype-Supergraphic.png"/>
  <p:tag name="MLI" val="1"/>
  <p:tag name="SHAPECLASSNAME" val="ColorBarOnTitleSlides"/>
  <p:tag name="SHAPECLASSPROTECTIONTYPE" val="15"/>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xml><?xml version="1.0" encoding="utf-8"?>
<p:tagLst xmlns:a="http://schemas.openxmlformats.org/drawingml/2006/main" xmlns:r="http://schemas.openxmlformats.org/officeDocument/2006/relationships" xmlns:p="http://schemas.openxmlformats.org/presentationml/2006/main">
  <p:tag name="SHAPE_LOCKS" val="16"/>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7.xml><?xml version="1.0" encoding="utf-8"?>
<p:tagLst xmlns:a="http://schemas.openxmlformats.org/drawingml/2006/main" xmlns:r="http://schemas.openxmlformats.org/officeDocument/2006/relationships" xmlns:p="http://schemas.openxmlformats.org/presentationml/2006/main">
  <p:tag name="SHAPE_LOCKS" val="16"/>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7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xml><?xml version="1.0" encoding="utf-8"?>
<p:tagLst xmlns:a="http://schemas.openxmlformats.org/drawingml/2006/main" xmlns:r="http://schemas.openxmlformats.org/officeDocument/2006/relationships" xmlns:p="http://schemas.openxmlformats.org/presentationml/2006/main">
  <p:tag name="SHAPE_LOCKS" val="16"/>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6.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9.xml><?xml version="1.0" encoding="utf-8"?>
<p:tagLst xmlns:a="http://schemas.openxmlformats.org/drawingml/2006/main" xmlns:r="http://schemas.openxmlformats.org/officeDocument/2006/relationships" xmlns:p="http://schemas.openxmlformats.org/presentationml/2006/main">
  <p:tag name="SHAPE_LOCKS" val="16"/>
</p:tagLst>
</file>

<file path=ppt/tags/tag9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9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9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9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9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9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9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9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9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9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ptx" id="{6D85BA78-7D2F-4CC1-B852-648408ADA362}" vid="{9DE09E84-564A-4D2B-9055-A5F85BDDC28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2.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RBEI/EDS2</OrgInhalt>
      <Wert>RBEI/EDS2</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
      <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Engineering and Business Solutions Private Limited 2019. All rights reserved, also regarding any disposal, exploitation, reproduction, editing, distribution, as well as in the event of applications for industrial property rights.</OrgInhalt>
      <Wert>©  Robert Bosch Engineering and Business Solutions Private Limited 2019.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2019-12-09</OrgInhalt>
      <Wert>2019-12-09</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304CF217-3C90-4AA0-B541-CE45F9BD305E}">
  <ds:schemaRefs/>
</ds:datastoreItem>
</file>

<file path=customXml/itemProps2.xml><?xml version="1.0" encoding="utf-8"?>
<ds:datastoreItem xmlns:ds="http://schemas.openxmlformats.org/officeDocument/2006/customXml" ds:itemID="{D0252559-44F8-474C-B66D-E357B88E32C2}">
  <ds:schemaRefs/>
</ds:datastoreItem>
</file>

<file path=docProps/app.xml><?xml version="1.0" encoding="utf-8"?>
<Properties xmlns="http://schemas.openxmlformats.org/officeDocument/2006/extended-properties" xmlns:vt="http://schemas.openxmlformats.org/officeDocument/2006/docPropsVTypes">
  <Template>presentation_179</Template>
  <TotalTime>0</TotalTime>
  <Words>606</Words>
  <Application>Microsoft Office PowerPoint</Application>
  <PresentationFormat>Custom</PresentationFormat>
  <Paragraphs>211</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Arial monospaced for SAP</vt:lpstr>
      <vt:lpstr>Bosch Office Sans</vt:lpstr>
      <vt:lpstr>Calibri</vt:lpstr>
      <vt:lpstr>Consolas</vt:lpstr>
      <vt:lpstr>Courier New</vt:lpstr>
      <vt:lpstr>Roboto</vt:lpstr>
      <vt:lpstr>Times New Roman</vt:lpstr>
      <vt:lpstr>Wingdings</vt:lpstr>
      <vt:lpstr>Wingdings 3</vt:lpstr>
      <vt:lpstr>Bosch NG</vt:lpstr>
      <vt:lpstr>PowerPoint Presentation</vt:lpstr>
      <vt:lpstr>Intel OCR</vt:lpstr>
      <vt:lpstr>PowerPoint Presentation</vt:lpstr>
      <vt:lpstr>Work Flow</vt:lpstr>
      <vt:lpstr>Approach</vt:lpstr>
      <vt:lpstr>Approach</vt:lpstr>
      <vt:lpstr>Approach</vt:lpstr>
      <vt:lpstr>Dataset</vt:lpstr>
      <vt:lpstr>Approach</vt:lpstr>
      <vt:lpstr>Evaluation of Expression </vt:lpstr>
      <vt:lpstr>Color Code</vt:lpstr>
      <vt:lpstr>On Handwritten pages</vt:lpstr>
      <vt:lpstr>Image 1</vt:lpstr>
      <vt:lpstr>Image 2</vt:lpstr>
      <vt:lpstr>File Structure</vt:lpstr>
      <vt:lpstr>RFP vs Deliverables</vt:lpstr>
      <vt:lpstr> </vt:lpstr>
      <vt:lpstr>PowerPoint Presentation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Bijon Guha (RBEI/EDS2)</dc:creator>
  <cp:lastModifiedBy>Bijon Guha (RBEI/EDS2)</cp:lastModifiedBy>
  <cp:revision>10</cp:revision>
  <dcterms:created xsi:type="dcterms:W3CDTF">2019-12-09T16:50:01Z</dcterms:created>
  <dcterms:modified xsi:type="dcterms:W3CDTF">2019-12-11T06:24:37Z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