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992663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6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798F-217A-4BD8-A301-8632846BDBE3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6BD2-1753-4686-B549-69DCEF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5699" y="667909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2899" y="667907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0099" y="667907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47299" y="667903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4499" y="667895"/>
            <a:ext cx="914400" cy="550905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1699" y="667879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18899" y="667847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76099" y="667844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3299" y="665133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0499" y="665133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2069" y="663132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04899" y="662743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19299" y="665091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2402" y="663131"/>
            <a:ext cx="893092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61258" y="662743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95269" y="665908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09274" y="663131"/>
            <a:ext cx="914400" cy="55090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492487" y="-2981800"/>
            <a:ext cx="914400" cy="9147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4492487" y="-2519820"/>
            <a:ext cx="914400" cy="9147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492487" y="-1143440"/>
            <a:ext cx="914400" cy="9147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4492487" y="-687691"/>
            <a:ext cx="914400" cy="9147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4492487" y="224262"/>
            <a:ext cx="914400" cy="9147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4492487" y="694328"/>
            <a:ext cx="914400" cy="9147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Bijon Guha (RBEI/EDS2)</dc:creator>
  <cp:lastModifiedBy>Bijon Guha (RBEI/EDS2)</cp:lastModifiedBy>
  <cp:revision>3</cp:revision>
  <cp:lastPrinted>2019-09-27T14:38:17Z</cp:lastPrinted>
  <dcterms:created xsi:type="dcterms:W3CDTF">2019-09-27T14:17:16Z</dcterms:created>
  <dcterms:modified xsi:type="dcterms:W3CDTF">2019-09-27T14:52:44Z</dcterms:modified>
</cp:coreProperties>
</file>