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4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E6E4-5956-43B5-A050-85262448390C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8E0C-4DCA-49A0-A9EE-9F7CFA37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nary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06" y="724880"/>
            <a:ext cx="2706954" cy="24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inary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00"/>
          <a:stretch/>
        </p:blipFill>
        <p:spPr bwMode="auto">
          <a:xfrm>
            <a:off x="7737443" y="724880"/>
            <a:ext cx="118446" cy="24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inary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r="67358"/>
          <a:stretch/>
        </p:blipFill>
        <p:spPr bwMode="auto">
          <a:xfrm>
            <a:off x="7736616" y="724880"/>
            <a:ext cx="112392" cy="24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7164090" y="739471"/>
            <a:ext cx="506434" cy="2401294"/>
          </a:xfrm>
          <a:custGeom>
            <a:avLst/>
            <a:gdLst>
              <a:gd name="connsiteX0" fmla="*/ 397600 w 506434"/>
              <a:gd name="connsiteY0" fmla="*/ 0 h 2430068"/>
              <a:gd name="connsiteX1" fmla="*/ 397600 w 506434"/>
              <a:gd name="connsiteY1" fmla="*/ 405517 h 2430068"/>
              <a:gd name="connsiteX2" fmla="*/ 35 w 506434"/>
              <a:gd name="connsiteY2" fmla="*/ 834887 h 2430068"/>
              <a:gd name="connsiteX3" fmla="*/ 421454 w 506434"/>
              <a:gd name="connsiteY3" fmla="*/ 1208599 h 2430068"/>
              <a:gd name="connsiteX4" fmla="*/ 461211 w 506434"/>
              <a:gd name="connsiteY4" fmla="*/ 1574359 h 2430068"/>
              <a:gd name="connsiteX5" fmla="*/ 7987 w 506434"/>
              <a:gd name="connsiteY5" fmla="*/ 1820849 h 2430068"/>
              <a:gd name="connsiteX6" fmla="*/ 461211 w 506434"/>
              <a:gd name="connsiteY6" fmla="*/ 2011680 h 2430068"/>
              <a:gd name="connsiteX7" fmla="*/ 493016 w 506434"/>
              <a:gd name="connsiteY7" fmla="*/ 2393343 h 2430068"/>
              <a:gd name="connsiteX8" fmla="*/ 485065 w 506434"/>
              <a:gd name="connsiteY8" fmla="*/ 2393343 h 243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434" h="2430068">
                <a:moveTo>
                  <a:pt x="397600" y="0"/>
                </a:moveTo>
                <a:cubicBezTo>
                  <a:pt x="430730" y="133184"/>
                  <a:pt x="463861" y="266369"/>
                  <a:pt x="397600" y="405517"/>
                </a:cubicBezTo>
                <a:cubicBezTo>
                  <a:pt x="331339" y="544665"/>
                  <a:pt x="-3941" y="701040"/>
                  <a:pt x="35" y="834887"/>
                </a:cubicBezTo>
                <a:cubicBezTo>
                  <a:pt x="4011" y="968734"/>
                  <a:pt x="344591" y="1085354"/>
                  <a:pt x="421454" y="1208599"/>
                </a:cubicBezTo>
                <a:cubicBezTo>
                  <a:pt x="498317" y="1331844"/>
                  <a:pt x="530122" y="1472317"/>
                  <a:pt x="461211" y="1574359"/>
                </a:cubicBezTo>
                <a:cubicBezTo>
                  <a:pt x="392300" y="1676401"/>
                  <a:pt x="7987" y="1747962"/>
                  <a:pt x="7987" y="1820849"/>
                </a:cubicBezTo>
                <a:cubicBezTo>
                  <a:pt x="7987" y="1893736"/>
                  <a:pt x="380373" y="1916264"/>
                  <a:pt x="461211" y="2011680"/>
                </a:cubicBezTo>
                <a:cubicBezTo>
                  <a:pt x="542049" y="2107096"/>
                  <a:pt x="489040" y="2329733"/>
                  <a:pt x="493016" y="2393343"/>
                </a:cubicBezTo>
                <a:cubicBezTo>
                  <a:pt x="496992" y="2456953"/>
                  <a:pt x="491028" y="2425148"/>
                  <a:pt x="485065" y="23933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Bijon Guha (RBEI/EDS2)</dc:creator>
  <cp:lastModifiedBy>Bijon Guha (RBEI/EDS2)</cp:lastModifiedBy>
  <cp:revision>3</cp:revision>
  <dcterms:created xsi:type="dcterms:W3CDTF">2019-10-02T06:37:18Z</dcterms:created>
  <dcterms:modified xsi:type="dcterms:W3CDTF">2019-10-02T13:33:52Z</dcterms:modified>
</cp:coreProperties>
</file>