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8"/>
  </p:notesMasterIdLst>
  <p:sldIdLst>
    <p:sldId id="256" r:id="rId4"/>
    <p:sldId id="269" r:id="rId5"/>
    <p:sldId id="257" r:id="rId6"/>
    <p:sldId id="260" r:id="rId7"/>
    <p:sldId id="261" r:id="rId8"/>
    <p:sldId id="262" r:id="rId9"/>
    <p:sldId id="263" r:id="rId10"/>
    <p:sldId id="265" r:id="rId11"/>
    <p:sldId id="266" r:id="rId12"/>
    <p:sldId id="270" r:id="rId13"/>
    <p:sldId id="271" r:id="rId14"/>
    <p:sldId id="272" r:id="rId15"/>
    <p:sldId id="268" r:id="rId16"/>
    <p:sldId id="267" r:id="rId17"/>
  </p:sldIdLst>
  <p:sldSz cx="10969625" cy="6170613"/>
  <p:notesSz cx="6858000" cy="9144000"/>
  <p:custDataLst>
    <p:tags r:id="rId19"/>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7" d="100"/>
          <a:sy n="107" d="100"/>
        </p:scale>
        <p:origin x="91"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22.10.2019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10</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2365338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11</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Network"</a:t>
            </a:r>
            <a:endParaRPr lang="en-US" dirty="0" smtClean="0"/>
          </a:p>
          <a:p>
            <a:pPr lvl="1">
              <a:buFont typeface="Arial" panose="020B0604020202020204" pitchFamily="34" charset="0"/>
              <a:buChar char="•"/>
            </a:pPr>
            <a:r>
              <a:rPr lang="en-US" dirty="0" smtClean="0"/>
              <a:t>Trained </a:t>
            </a:r>
            <a:r>
              <a:rPr lang="en-US" dirty="0"/>
              <a:t>on &gt; 50,000 images of digits and symbols</a:t>
            </a:r>
          </a:p>
          <a:p>
            <a:pPr lvl="1">
              <a:buFont typeface="Arial" panose="020B0604020202020204" pitchFamily="34" charset="0"/>
              <a:buChar char="•"/>
            </a:pPr>
            <a:r>
              <a:rPr lang="en-US" dirty="0" smtClean="0"/>
              <a:t>Classification with &gt; 96% accuracy</a:t>
            </a:r>
          </a:p>
          <a:p>
            <a:pPr marL="233983" lvl="1" indent="0">
              <a:buNone/>
            </a:pPr>
            <a:endParaRPr lang="en-US" dirty="0" smtClean="0"/>
          </a:p>
        </p:txBody>
      </p:sp>
    </p:spTree>
    <p:extLst>
      <p:ext uri="{BB962C8B-B14F-4D97-AF65-F5344CB8AC3E}">
        <p14:creationId xmlns:p14="http://schemas.microsoft.com/office/powerpoint/2010/main" val="576482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Architecture</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12</a:t>
            </a:fld>
            <a:endParaRPr lang="de-DE"/>
          </a:p>
        </p:txBody>
      </p:sp>
      <p:pic>
        <p:nvPicPr>
          <p:cNvPr id="6" name="Content Placeholder 5"/>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324800" y="1036800"/>
            <a:ext cx="8488800" cy="4427375"/>
          </a:xfrm>
        </p:spPr>
      </p:pic>
    </p:spTree>
    <p:extLst>
      <p:ext uri="{BB962C8B-B14F-4D97-AF65-F5344CB8AC3E}">
        <p14:creationId xmlns:p14="http://schemas.microsoft.com/office/powerpoint/2010/main" val="429929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3" name="Title 2"/>
          <p:cNvSpPr>
            <a:spLocks noGrp="1"/>
          </p:cNvSpPr>
          <p:nvPr>
            <p:ph type="title"/>
          </p:nvPr>
        </p:nvSpPr>
        <p:spPr/>
        <p:txBody>
          <a:bodyPr/>
          <a:lstStyle/>
          <a:p>
            <a:r>
              <a:rPr lang="en-GB" dirty="0" smtClean="0"/>
              <a:t>Beta Version</a:t>
            </a:r>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13</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098967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Workspace Detection			</a:t>
            </a:r>
            <a:endParaRPr lang="en-US" sz="1400" dirty="0" smtClean="0">
              <a:solidFill>
                <a:srgbClr val="00B050"/>
              </a:solidFill>
            </a:endParaRPr>
          </a:p>
          <a:p>
            <a:pPr marL="0" indent="0">
              <a:buNone/>
            </a:pPr>
            <a:r>
              <a:rPr lang="en-US" sz="1400" dirty="0" smtClean="0"/>
              <a:t>	1.2 Line Detection</a:t>
            </a:r>
          </a:p>
          <a:p>
            <a:pPr marL="0" indent="0">
              <a:buNone/>
            </a:pPr>
            <a:r>
              <a:rPr lang="en-US" sz="1400" dirty="0"/>
              <a:t>	1.3 Character </a:t>
            </a:r>
            <a:r>
              <a:rPr lang="en-US" sz="1400" dirty="0" smtClean="0"/>
              <a:t>Segmentation</a:t>
            </a:r>
          </a:p>
          <a:p>
            <a:pPr marL="0" indent="0">
              <a:buNone/>
            </a:pPr>
            <a:r>
              <a:rPr lang="en-US" sz="1400" dirty="0"/>
              <a:t>	1.4 Exponential </a:t>
            </a:r>
            <a:r>
              <a:rPr lang="en-US" sz="1400" dirty="0" smtClean="0"/>
              <a:t>Detection</a:t>
            </a:r>
          </a:p>
          <a:p>
            <a:pPr marL="0" indent="0">
              <a:buNone/>
            </a:pPr>
            <a:r>
              <a:rPr lang="en-US" sz="1400" dirty="0"/>
              <a:t>	1.5 API and GUI beta version</a:t>
            </a:r>
            <a:endParaRPr lang="en-US" sz="1400" dirty="0" smtClean="0"/>
          </a:p>
          <a:p>
            <a:pPr marL="0" indent="0">
              <a:buNone/>
            </a:pPr>
            <a:r>
              <a:rPr lang="en-US" dirty="0" smtClean="0"/>
              <a:t>2. Work In Progress</a:t>
            </a:r>
          </a:p>
          <a:p>
            <a:pPr marL="0" indent="0">
              <a:buNone/>
            </a:pPr>
            <a:r>
              <a:rPr lang="en-US" sz="1400" dirty="0"/>
              <a:t>	</a:t>
            </a:r>
            <a:r>
              <a:rPr lang="en-US" sz="1400" dirty="0" smtClean="0"/>
              <a:t>2.1 </a:t>
            </a:r>
            <a:r>
              <a:rPr lang="en-US" sz="1400" dirty="0"/>
              <a:t>Character recognition - Deep Learning Model </a:t>
            </a:r>
            <a:r>
              <a:rPr lang="en-US" sz="1400" dirty="0" smtClean="0"/>
              <a:t>Building</a:t>
            </a:r>
          </a:p>
          <a:p>
            <a:pPr marL="0" indent="0">
              <a:buNone/>
            </a:pPr>
            <a:r>
              <a:rPr lang="en-US" sz="1400" dirty="0"/>
              <a:t>	</a:t>
            </a:r>
            <a:r>
              <a:rPr lang="en-US" sz="1400" dirty="0" smtClean="0"/>
              <a:t>2.2 </a:t>
            </a:r>
            <a:r>
              <a:rPr lang="en-US" sz="1400" dirty="0"/>
              <a:t>Computing mathematical equation value and Drawing </a:t>
            </a:r>
            <a:r>
              <a:rPr lang="en-US" sz="1400" dirty="0" smtClean="0"/>
              <a:t>boxes</a:t>
            </a:r>
          </a:p>
          <a:p>
            <a:pPr marL="0" indent="0">
              <a:buNone/>
            </a:pPr>
            <a:r>
              <a:rPr lang="en-US" sz="1400" dirty="0"/>
              <a:t>	</a:t>
            </a:r>
            <a:r>
              <a:rPr lang="en-US" sz="1400" dirty="0" smtClean="0"/>
              <a:t>2.3 API+GUI </a:t>
            </a:r>
            <a:r>
              <a:rPr lang="en-US" sz="1400" dirty="0" smtClean="0"/>
              <a:t>Improvisation 1</a:t>
            </a:r>
            <a:endParaRPr lang="en-US" sz="1400" dirty="0" smtClean="0"/>
          </a:p>
          <a:p>
            <a:pPr marL="0" indent="0">
              <a:buNone/>
            </a:pPr>
            <a:r>
              <a:rPr lang="en-US" dirty="0" smtClean="0"/>
              <a:t>3. Upcoming Tasks</a:t>
            </a:r>
          </a:p>
          <a:p>
            <a:pPr marL="0" indent="0">
              <a:buNone/>
            </a:pPr>
            <a:r>
              <a:rPr lang="en-US" sz="1400" dirty="0"/>
              <a:t>	</a:t>
            </a:r>
            <a:r>
              <a:rPr lang="en-US" sz="1400" dirty="0" smtClean="0"/>
              <a:t>3.1 </a:t>
            </a:r>
            <a:r>
              <a:rPr lang="en-US" sz="1400" dirty="0"/>
              <a:t>Checking validation of equation </a:t>
            </a:r>
            <a:r>
              <a:rPr lang="en-US" sz="1400" dirty="0" smtClean="0"/>
              <a:t>mathematically</a:t>
            </a:r>
          </a:p>
          <a:p>
            <a:pPr marL="0" indent="0">
              <a:buNone/>
            </a:pPr>
            <a:r>
              <a:rPr lang="en-US" sz="1400" dirty="0" smtClean="0"/>
              <a:t>	3.2 </a:t>
            </a:r>
            <a:r>
              <a:rPr lang="en-US" sz="1400" dirty="0"/>
              <a:t>Tuning </a:t>
            </a:r>
            <a:r>
              <a:rPr lang="en-US" sz="1400" dirty="0" smtClean="0"/>
              <a:t>parameters</a:t>
            </a:r>
          </a:p>
          <a:p>
            <a:pPr marL="0" indent="0">
              <a:buNone/>
            </a:pPr>
            <a:r>
              <a:rPr lang="en-US" sz="1400" dirty="0"/>
              <a:t>	</a:t>
            </a:r>
            <a:r>
              <a:rPr lang="en-US" sz="1400" dirty="0" smtClean="0"/>
              <a:t>3.3 </a:t>
            </a:r>
            <a:r>
              <a:rPr lang="en-US" sz="1400" dirty="0"/>
              <a:t>API+GUI </a:t>
            </a:r>
            <a:r>
              <a:rPr lang="en-US" sz="1400" dirty="0" smtClean="0"/>
              <a:t>Improvisation 2</a:t>
            </a:r>
            <a:endParaRPr lang="en-US" sz="1400" dirty="0"/>
          </a:p>
          <a:p>
            <a:pPr marL="0" indent="0">
              <a:buNone/>
            </a:pPr>
            <a:endParaRPr lang="en-US" sz="1400" dirty="0"/>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5024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5927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0287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8" name="TextBox 7"/>
          <p:cNvSpPr txBox="1"/>
          <p:nvPr/>
        </p:nvSpPr>
        <p:spPr>
          <a:xfrm>
            <a:off x="835820" y="2808517"/>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2" name="TextBox 11"/>
          <p:cNvSpPr txBox="1"/>
          <p:nvPr/>
        </p:nvSpPr>
        <p:spPr>
          <a:xfrm>
            <a:off x="931068" y="346180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3" name="TextBox 12"/>
          <p:cNvSpPr txBox="1"/>
          <p:nvPr/>
        </p:nvSpPr>
        <p:spPr>
          <a:xfrm>
            <a:off x="931068" y="370541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5" name="TextBox 14"/>
          <p:cNvSpPr txBox="1"/>
          <p:nvPr/>
        </p:nvSpPr>
        <p:spPr>
          <a:xfrm>
            <a:off x="931068" y="4011051"/>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Detection</a:t>
            </a:r>
            <a:br>
              <a:rPr lang="en-US" dirty="0" smtClean="0"/>
            </a:br>
            <a:endParaRPr lang="en-US" dirty="0"/>
          </a:p>
        </p:txBody>
      </p:sp>
      <p:sp>
        <p:nvSpPr>
          <p:cNvPr id="4" name="Content Placeholder 3"/>
          <p:cNvSpPr>
            <a:spLocks noGrp="1"/>
          </p:cNvSpPr>
          <p:nvPr>
            <p:ph sz="half" idx="1"/>
          </p:nvPr>
        </p:nvSpPr>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4</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4004097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79005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376110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7</a:t>
            </a:fld>
            <a:endParaRPr lang="de-DE"/>
          </a:p>
        </p:txBody>
      </p:sp>
      <p:sp>
        <p:nvSpPr>
          <p:cNvPr id="8" name="TextBox 7"/>
          <p:cNvSpPr txBox="1"/>
          <p:nvPr/>
        </p:nvSpPr>
        <p:spPr>
          <a:xfrm>
            <a:off x="1000702"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 and Rotation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3638784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4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9</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38186328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367</Words>
  <Application>Microsoft Office PowerPoint</Application>
  <PresentationFormat>Custom</PresentationFormat>
  <Paragraphs>109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Bosch Office Sans</vt:lpstr>
      <vt:lpstr>Calibri</vt:lpstr>
      <vt:lpstr>Times New Roman</vt:lpstr>
      <vt:lpstr>Wingdings</vt:lpstr>
      <vt:lpstr>Wingdings 3</vt:lpstr>
      <vt:lpstr>Bosch NG</vt:lpstr>
      <vt:lpstr>Intel - ocr</vt:lpstr>
      <vt:lpstr> </vt:lpstr>
      <vt:lpstr>PowerPoint Presentation</vt:lpstr>
      <vt:lpstr>Approach</vt:lpstr>
      <vt:lpstr>PowerPoint Presentation</vt:lpstr>
      <vt:lpstr>Approach</vt:lpstr>
      <vt:lpstr>Output</vt:lpstr>
      <vt:lpstr>Approach</vt:lpstr>
      <vt:lpstr>Exponents Detection</vt:lpstr>
      <vt:lpstr>Dataset</vt:lpstr>
      <vt:lpstr>Approach</vt:lpstr>
      <vt:lpstr>Model Architecture</vt:lpstr>
      <vt:lpstr>Beta Version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20</cp:revision>
  <dcterms:created xsi:type="dcterms:W3CDTF">2019-10-15T08:44:04Z</dcterms:created>
  <dcterms:modified xsi:type="dcterms:W3CDTF">2019-10-22T16:34:00Z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