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3"/>
  </p:notesMasterIdLst>
  <p:sldIdLst>
    <p:sldId id="256" r:id="rId4"/>
    <p:sldId id="257" r:id="rId5"/>
    <p:sldId id="260" r:id="rId6"/>
    <p:sldId id="261" r:id="rId7"/>
    <p:sldId id="262" r:id="rId8"/>
    <p:sldId id="263" r:id="rId9"/>
    <p:sldId id="265" r:id="rId10"/>
    <p:sldId id="266" r:id="rId11"/>
    <p:sldId id="267" r:id="rId12"/>
  </p:sldIdLst>
  <p:sldSz cx="10969625" cy="6170613"/>
  <p:notesSz cx="6858000" cy="9144000"/>
  <p:custDataLst>
    <p:tags r:id="rId1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125"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15.10.2019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2</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Workspace Detection			</a:t>
            </a:r>
            <a:endParaRPr lang="en-US" sz="1400" dirty="0" smtClean="0">
              <a:solidFill>
                <a:srgbClr val="00B050"/>
              </a:solidFill>
            </a:endParaRPr>
          </a:p>
          <a:p>
            <a:pPr marL="0" indent="0">
              <a:buNone/>
            </a:pPr>
            <a:r>
              <a:rPr lang="en-US" sz="1400" dirty="0" smtClean="0"/>
              <a:t>	1.2 Line Detection</a:t>
            </a:r>
          </a:p>
          <a:p>
            <a:pPr marL="0" indent="0">
              <a:buNone/>
            </a:pPr>
            <a:r>
              <a:rPr lang="en-US" sz="1400" dirty="0"/>
              <a:t>	1.3 Character </a:t>
            </a:r>
            <a:r>
              <a:rPr lang="en-US" sz="1400" dirty="0" smtClean="0"/>
              <a:t>Segmentation</a:t>
            </a:r>
          </a:p>
          <a:p>
            <a:pPr marL="0" indent="0">
              <a:buNone/>
            </a:pPr>
            <a:r>
              <a:rPr lang="en-US" sz="1400" dirty="0"/>
              <a:t>	1.4 Exponential </a:t>
            </a:r>
            <a:r>
              <a:rPr lang="en-US" sz="1400" dirty="0" smtClean="0"/>
              <a:t>Detection</a:t>
            </a:r>
          </a:p>
          <a:p>
            <a:pPr marL="0" indent="0">
              <a:buNone/>
            </a:pPr>
            <a:r>
              <a:rPr lang="en-US" sz="1400" dirty="0"/>
              <a:t>	1.5 API and GUI beta version</a:t>
            </a:r>
            <a:endParaRPr lang="en-US" sz="1400" dirty="0" smtClean="0"/>
          </a:p>
          <a:p>
            <a:pPr marL="0" indent="0">
              <a:buNone/>
            </a:pPr>
            <a:r>
              <a:rPr lang="en-US" dirty="0" smtClean="0"/>
              <a:t>2. Work In Progress</a:t>
            </a:r>
          </a:p>
          <a:p>
            <a:pPr marL="0" indent="0">
              <a:buNone/>
            </a:pPr>
            <a:r>
              <a:rPr lang="en-US" sz="1400" dirty="0"/>
              <a:t>	</a:t>
            </a:r>
            <a:r>
              <a:rPr lang="en-US" sz="1400" dirty="0" smtClean="0"/>
              <a:t>2.1 </a:t>
            </a:r>
            <a:r>
              <a:rPr lang="en-US" sz="1400" dirty="0"/>
              <a:t>Character recognition - Deep Learning Model </a:t>
            </a:r>
            <a:r>
              <a:rPr lang="en-US" sz="1400" dirty="0" smtClean="0"/>
              <a:t>Building</a:t>
            </a:r>
          </a:p>
          <a:p>
            <a:pPr marL="0" indent="0">
              <a:buNone/>
            </a:pPr>
            <a:r>
              <a:rPr lang="en-US" sz="1400" dirty="0"/>
              <a:t>	</a:t>
            </a:r>
            <a:r>
              <a:rPr lang="en-US" sz="1400" dirty="0" smtClean="0"/>
              <a:t>2.2 </a:t>
            </a:r>
            <a:r>
              <a:rPr lang="en-US" sz="1400" dirty="0"/>
              <a:t>Computing mathematical equation value and Drawing </a:t>
            </a:r>
            <a:r>
              <a:rPr lang="en-US" sz="1400" dirty="0" smtClean="0"/>
              <a:t>boxes</a:t>
            </a:r>
          </a:p>
          <a:p>
            <a:pPr marL="0" indent="0">
              <a:buNone/>
            </a:pPr>
            <a:r>
              <a:rPr lang="en-US" sz="1400" dirty="0"/>
              <a:t>	</a:t>
            </a:r>
            <a:r>
              <a:rPr lang="en-US" sz="1400" dirty="0" smtClean="0"/>
              <a:t>2.3 API+GUI Improvisation</a:t>
            </a:r>
          </a:p>
          <a:p>
            <a:pPr marL="0" indent="0">
              <a:buNone/>
            </a:pPr>
            <a:r>
              <a:rPr lang="en-US" dirty="0" smtClean="0"/>
              <a:t>3. Upcoming Tasks</a:t>
            </a:r>
          </a:p>
          <a:p>
            <a:pPr marL="0" indent="0">
              <a:buNone/>
            </a:pPr>
            <a:r>
              <a:rPr lang="en-US" sz="1400" dirty="0"/>
              <a:t>	</a:t>
            </a:r>
            <a:r>
              <a:rPr lang="en-US" sz="1400" dirty="0" smtClean="0"/>
              <a:t>3.1 </a:t>
            </a:r>
            <a:r>
              <a:rPr lang="en-US" sz="1400" dirty="0"/>
              <a:t>Checking validation of equation </a:t>
            </a:r>
            <a:r>
              <a:rPr lang="en-US" sz="1400" dirty="0" smtClean="0"/>
              <a:t>mathematically</a:t>
            </a:r>
          </a:p>
          <a:p>
            <a:pPr marL="0" indent="0">
              <a:buNone/>
            </a:pPr>
            <a:r>
              <a:rPr lang="en-US" sz="1400" dirty="0" smtClean="0"/>
              <a:t>	3.2 </a:t>
            </a:r>
            <a:r>
              <a:rPr lang="en-US" sz="1400" dirty="0"/>
              <a:t>Tuning parameters</a:t>
            </a:r>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5024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5927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0287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8" name="TextBox 7"/>
          <p:cNvSpPr txBox="1"/>
          <p:nvPr/>
        </p:nvSpPr>
        <p:spPr>
          <a:xfrm>
            <a:off x="835820" y="2808517"/>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pic>
        <p:nvPicPr>
          <p:cNvPr id="10"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3790833"/>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3499482"/>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4082184"/>
            <a:ext cx="181568" cy="18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a:t>
            </a:r>
            <a:r>
              <a:rPr lang="en-US" dirty="0" smtClean="0"/>
              <a:t>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t>
            </a:r>
            <a:r>
              <a:rPr lang="en-US" dirty="0" smtClean="0"/>
              <a:t>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3</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4</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a:t>Detect the exponents based on position of </a:t>
            </a:r>
            <a:r>
              <a:rPr lang="en-US" sz="1600" dirty="0" smtClean="0"/>
              <a:t>contours</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endParaRPr kumimoji="0" lang="en-US" sz="1400" b="0" i="0" u="none" strike="noStrike" kern="0" cap="none" spc="0" normalizeH="0" baseline="0" noProof="0" dirty="0" smtClean="0">
              <a:ln>
                <a:noFill/>
              </a:ln>
              <a:solidFill>
                <a:schemeClr val="bg1"/>
              </a:solidFill>
              <a:effectLst/>
              <a:uLnTx/>
              <a:uFillTx/>
            </a:endParaRP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Red line divides the image in the ratio of </a:t>
            </a:r>
            <a:r>
              <a:rPr lang="en-US" dirty="0" smtClean="0"/>
              <a:t>0.5</a:t>
            </a:r>
            <a:endParaRPr lang="en-US" dirty="0" smtClean="0"/>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6700" y="2857810"/>
            <a:ext cx="4860925" cy="1199891"/>
          </a:xfrm>
        </p:spPr>
      </p:pic>
    </p:spTree>
    <p:extLst>
      <p:ext uri="{BB962C8B-B14F-4D97-AF65-F5344CB8AC3E}">
        <p14:creationId xmlns:p14="http://schemas.microsoft.com/office/powerpoint/2010/main" val="3818632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177</Words>
  <Application>Microsoft Office PowerPoint</Application>
  <PresentationFormat>Custom</PresentationFormat>
  <Paragraphs>70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Bosch Office Sans</vt:lpstr>
      <vt:lpstr>Calibri</vt:lpstr>
      <vt:lpstr>Wingdings</vt:lpstr>
      <vt:lpstr>Wingdings 3</vt:lpstr>
      <vt:lpstr>Bosch NG</vt:lpstr>
      <vt:lpstr>Intel - ocr</vt:lpstr>
      <vt:lpstr>PowerPoint Presentation</vt:lpstr>
      <vt:lpstr>Approach</vt:lpstr>
      <vt:lpstr>PowerPoint Presentation</vt:lpstr>
      <vt:lpstr>Approach</vt:lpstr>
      <vt:lpstr>Output</vt:lpstr>
      <vt:lpstr>Approach</vt:lpstr>
      <vt:lpstr>Exponents Detection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9</cp:revision>
  <dcterms:created xsi:type="dcterms:W3CDTF">2019-10-15T08:44:04Z</dcterms:created>
  <dcterms:modified xsi:type="dcterms:W3CDTF">2019-10-15T11:10:55Z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