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4" r:id="rId8"/>
    <p:sldId id="273" r:id="rId9"/>
    <p:sldId id="265" r:id="rId10"/>
    <p:sldId id="266" r:id="rId11"/>
    <p:sldId id="263" r:id="rId12"/>
    <p:sldId id="262" r:id="rId13"/>
    <p:sldId id="27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joy Laxmi Behera" userId="dae2528d9bffd1a2" providerId="LiveId" clId="{A2D18E35-15E9-43A2-BF65-ABA2EDF89FFA}"/>
    <pc:docChg chg="undo redo custSel addSld delSld modSld">
      <pc:chgData name="Bijoy Laxmi Behera" userId="dae2528d9bffd1a2" providerId="LiveId" clId="{A2D18E35-15E9-43A2-BF65-ABA2EDF89FFA}" dt="2024-03-14T06:33:48.651" v="1020"/>
      <pc:docMkLst>
        <pc:docMk/>
      </pc:docMkLst>
      <pc:sldChg chg="modSp">
        <pc:chgData name="Bijoy Laxmi Behera" userId="dae2528d9bffd1a2" providerId="LiveId" clId="{A2D18E35-15E9-43A2-BF65-ABA2EDF89FFA}" dt="2024-03-14T03:26:19.266" v="173" actId="313"/>
        <pc:sldMkLst>
          <pc:docMk/>
          <pc:sldMk cId="2236705159" sldId="256"/>
        </pc:sldMkLst>
        <pc:spChg chg="mod">
          <ac:chgData name="Bijoy Laxmi Behera" userId="dae2528d9bffd1a2" providerId="LiveId" clId="{A2D18E35-15E9-43A2-BF65-ABA2EDF89FFA}" dt="2024-03-14T03:26:19.266" v="173" actId="313"/>
          <ac:spMkLst>
            <pc:docMk/>
            <pc:sldMk cId="2236705159" sldId="256"/>
            <ac:spMk id="2" creationId="{B1E0138B-8EA3-842B-B403-58314E91726E}"/>
          </ac:spMkLst>
        </pc:spChg>
        <pc:spChg chg="mod">
          <ac:chgData name="Bijoy Laxmi Behera" userId="dae2528d9bffd1a2" providerId="LiveId" clId="{A2D18E35-15E9-43A2-BF65-ABA2EDF89FFA}" dt="2024-03-14T03:25:24.102" v="101" actId="113"/>
          <ac:spMkLst>
            <pc:docMk/>
            <pc:sldMk cId="2236705159" sldId="256"/>
            <ac:spMk id="5" creationId="{AD45E177-D6AA-CC9B-0776-197D48D18A1B}"/>
          </ac:spMkLst>
        </pc:spChg>
      </pc:sldChg>
      <pc:sldChg chg="modSp mod modAnim">
        <pc:chgData name="Bijoy Laxmi Behera" userId="dae2528d9bffd1a2" providerId="LiveId" clId="{A2D18E35-15E9-43A2-BF65-ABA2EDF89FFA}" dt="2024-03-14T06:29:12.612" v="1002" actId="6549"/>
        <pc:sldMkLst>
          <pc:docMk/>
          <pc:sldMk cId="3629307656" sldId="257"/>
        </pc:sldMkLst>
        <pc:spChg chg="mod">
          <ac:chgData name="Bijoy Laxmi Behera" userId="dae2528d9bffd1a2" providerId="LiveId" clId="{A2D18E35-15E9-43A2-BF65-ABA2EDF89FFA}" dt="2024-03-14T06:29:12.612" v="1002" actId="6549"/>
          <ac:spMkLst>
            <pc:docMk/>
            <pc:sldMk cId="3629307656" sldId="257"/>
            <ac:spMk id="3" creationId="{C6156C73-9B2F-BF22-3871-3FAF221411D6}"/>
          </ac:spMkLst>
        </pc:spChg>
      </pc:sldChg>
      <pc:sldChg chg="addSp delSp modSp mod modAnim">
        <pc:chgData name="Bijoy Laxmi Behera" userId="dae2528d9bffd1a2" providerId="LiveId" clId="{A2D18E35-15E9-43A2-BF65-ABA2EDF89FFA}" dt="2024-03-14T05:32:05.933" v="722" actId="20577"/>
        <pc:sldMkLst>
          <pc:docMk/>
          <pc:sldMk cId="3594337447" sldId="258"/>
        </pc:sldMkLst>
        <pc:spChg chg="add del mod">
          <ac:chgData name="Bijoy Laxmi Behera" userId="dae2528d9bffd1a2" providerId="LiveId" clId="{A2D18E35-15E9-43A2-BF65-ABA2EDF89FFA}" dt="2024-03-14T05:32:05.933" v="722" actId="20577"/>
          <ac:spMkLst>
            <pc:docMk/>
            <pc:sldMk cId="3594337447" sldId="258"/>
            <ac:spMk id="3" creationId="{CF07C396-1113-3476-8DA2-3659BEFAA751}"/>
          </ac:spMkLst>
        </pc:spChg>
        <pc:spChg chg="add">
          <ac:chgData name="Bijoy Laxmi Behera" userId="dae2528d9bffd1a2" providerId="LiveId" clId="{A2D18E35-15E9-43A2-BF65-ABA2EDF89FFA}" dt="2024-03-14T05:27:07.470" v="205"/>
          <ac:spMkLst>
            <pc:docMk/>
            <pc:sldMk cId="3594337447" sldId="258"/>
            <ac:spMk id="4" creationId="{7262A426-E749-255A-E9A9-5D71C6126264}"/>
          </ac:spMkLst>
        </pc:spChg>
        <pc:spChg chg="add mod">
          <ac:chgData name="Bijoy Laxmi Behera" userId="dae2528d9bffd1a2" providerId="LiveId" clId="{A2D18E35-15E9-43A2-BF65-ABA2EDF89FFA}" dt="2024-03-14T05:27:29.340" v="211"/>
          <ac:spMkLst>
            <pc:docMk/>
            <pc:sldMk cId="3594337447" sldId="258"/>
            <ac:spMk id="5" creationId="{38CFBC05-CCE0-E09B-003A-67112E2DD4A3}"/>
          </ac:spMkLst>
        </pc:spChg>
      </pc:sldChg>
      <pc:sldChg chg="modSp">
        <pc:chgData name="Bijoy Laxmi Behera" userId="dae2528d9bffd1a2" providerId="LiveId" clId="{A2D18E35-15E9-43A2-BF65-ABA2EDF89FFA}" dt="2024-03-14T05:33:00.254" v="777" actId="20577"/>
        <pc:sldMkLst>
          <pc:docMk/>
          <pc:sldMk cId="2066515897" sldId="259"/>
        </pc:sldMkLst>
        <pc:spChg chg="mod">
          <ac:chgData name="Bijoy Laxmi Behera" userId="dae2528d9bffd1a2" providerId="LiveId" clId="{A2D18E35-15E9-43A2-BF65-ABA2EDF89FFA}" dt="2024-03-14T05:33:00.254" v="777" actId="20577"/>
          <ac:spMkLst>
            <pc:docMk/>
            <pc:sldMk cId="2066515897" sldId="259"/>
            <ac:spMk id="3" creationId="{12BDBEA8-1C1B-3E39-A03B-D7CA1D9642BF}"/>
          </ac:spMkLst>
        </pc:spChg>
      </pc:sldChg>
      <pc:sldChg chg="delSp modSp mod delAnim modAnim">
        <pc:chgData name="Bijoy Laxmi Behera" userId="dae2528d9bffd1a2" providerId="LiveId" clId="{A2D18E35-15E9-43A2-BF65-ABA2EDF89FFA}" dt="2024-03-14T05:45:01.971" v="789" actId="1076"/>
        <pc:sldMkLst>
          <pc:docMk/>
          <pc:sldMk cId="4059121226" sldId="260"/>
        </pc:sldMkLst>
        <pc:spChg chg="mod">
          <ac:chgData name="Bijoy Laxmi Behera" userId="dae2528d9bffd1a2" providerId="LiveId" clId="{A2D18E35-15E9-43A2-BF65-ABA2EDF89FFA}" dt="2024-03-14T05:44:22.153" v="780" actId="5793"/>
          <ac:spMkLst>
            <pc:docMk/>
            <pc:sldMk cId="4059121226" sldId="260"/>
            <ac:spMk id="3" creationId="{161792D6-CF70-3F19-1448-5B893C3AF87F}"/>
          </ac:spMkLst>
        </pc:spChg>
        <pc:picChg chg="del">
          <ac:chgData name="Bijoy Laxmi Behera" userId="dae2528d9bffd1a2" providerId="LiveId" clId="{A2D18E35-15E9-43A2-BF65-ABA2EDF89FFA}" dt="2024-03-14T05:44:48.017" v="785" actId="478"/>
          <ac:picMkLst>
            <pc:docMk/>
            <pc:sldMk cId="4059121226" sldId="260"/>
            <ac:picMk id="5" creationId="{4B2B96A9-2237-DFC8-022D-F88FCE83BAB7}"/>
          </ac:picMkLst>
        </pc:picChg>
        <pc:picChg chg="del">
          <ac:chgData name="Bijoy Laxmi Behera" userId="dae2528d9bffd1a2" providerId="LiveId" clId="{A2D18E35-15E9-43A2-BF65-ABA2EDF89FFA}" dt="2024-03-14T05:44:34.464" v="781" actId="478"/>
          <ac:picMkLst>
            <pc:docMk/>
            <pc:sldMk cId="4059121226" sldId="260"/>
            <ac:picMk id="9" creationId="{341B1A30-609E-B041-6934-AC951A7A8048}"/>
          </ac:picMkLst>
        </pc:picChg>
        <pc:picChg chg="del">
          <ac:chgData name="Bijoy Laxmi Behera" userId="dae2528d9bffd1a2" providerId="LiveId" clId="{A2D18E35-15E9-43A2-BF65-ABA2EDF89FFA}" dt="2024-03-14T05:44:45.579" v="784" actId="478"/>
          <ac:picMkLst>
            <pc:docMk/>
            <pc:sldMk cId="4059121226" sldId="260"/>
            <ac:picMk id="11" creationId="{0A98F93E-D4CF-1271-E57C-8823B990A41A}"/>
          </ac:picMkLst>
        </pc:picChg>
        <pc:picChg chg="del">
          <ac:chgData name="Bijoy Laxmi Behera" userId="dae2528d9bffd1a2" providerId="LiveId" clId="{A2D18E35-15E9-43A2-BF65-ABA2EDF89FFA}" dt="2024-03-14T05:44:36.737" v="782" actId="478"/>
          <ac:picMkLst>
            <pc:docMk/>
            <pc:sldMk cId="4059121226" sldId="260"/>
            <ac:picMk id="15" creationId="{B66CC3EF-A712-2C62-950C-223C1F095D9C}"/>
          </ac:picMkLst>
        </pc:picChg>
        <pc:picChg chg="del">
          <ac:chgData name="Bijoy Laxmi Behera" userId="dae2528d9bffd1a2" providerId="LiveId" clId="{A2D18E35-15E9-43A2-BF65-ABA2EDF89FFA}" dt="2024-03-14T05:44:52.744" v="786" actId="478"/>
          <ac:picMkLst>
            <pc:docMk/>
            <pc:sldMk cId="4059121226" sldId="260"/>
            <ac:picMk id="17" creationId="{88A42D9D-B16D-CED4-49DF-890819D7AD75}"/>
          </ac:picMkLst>
        </pc:picChg>
        <pc:picChg chg="mod">
          <ac:chgData name="Bijoy Laxmi Behera" userId="dae2528d9bffd1a2" providerId="LiveId" clId="{A2D18E35-15E9-43A2-BF65-ABA2EDF89FFA}" dt="2024-03-14T05:44:59.644" v="788" actId="1076"/>
          <ac:picMkLst>
            <pc:docMk/>
            <pc:sldMk cId="4059121226" sldId="260"/>
            <ac:picMk id="19" creationId="{4CE24C88-DF85-DF08-B3DA-8B3A45A06512}"/>
          </ac:picMkLst>
        </pc:picChg>
        <pc:picChg chg="del">
          <ac:chgData name="Bijoy Laxmi Behera" userId="dae2528d9bffd1a2" providerId="LiveId" clId="{A2D18E35-15E9-43A2-BF65-ABA2EDF89FFA}" dt="2024-03-14T05:44:54.628" v="787" actId="478"/>
          <ac:picMkLst>
            <pc:docMk/>
            <pc:sldMk cId="4059121226" sldId="260"/>
            <ac:picMk id="21" creationId="{9E63D362-1EAD-73F2-DDDE-0897C0FDD876}"/>
          </ac:picMkLst>
        </pc:picChg>
        <pc:picChg chg="mod">
          <ac:chgData name="Bijoy Laxmi Behera" userId="dae2528d9bffd1a2" providerId="LiveId" clId="{A2D18E35-15E9-43A2-BF65-ABA2EDF89FFA}" dt="2024-03-14T05:45:01.971" v="789" actId="1076"/>
          <ac:picMkLst>
            <pc:docMk/>
            <pc:sldMk cId="4059121226" sldId="260"/>
            <ac:picMk id="29" creationId="{6C4837AD-1AA5-AEE1-0814-9267CA91B3E9}"/>
          </ac:picMkLst>
        </pc:picChg>
      </pc:sldChg>
      <pc:sldChg chg="modSp mod modAnim">
        <pc:chgData name="Bijoy Laxmi Behera" userId="dae2528d9bffd1a2" providerId="LiveId" clId="{A2D18E35-15E9-43A2-BF65-ABA2EDF89FFA}" dt="2024-03-14T05:50:02.052" v="824" actId="14100"/>
        <pc:sldMkLst>
          <pc:docMk/>
          <pc:sldMk cId="2212748253" sldId="261"/>
        </pc:sldMkLst>
        <pc:spChg chg="mod">
          <ac:chgData name="Bijoy Laxmi Behera" userId="dae2528d9bffd1a2" providerId="LiveId" clId="{A2D18E35-15E9-43A2-BF65-ABA2EDF89FFA}" dt="2024-03-14T05:50:02.052" v="824" actId="14100"/>
          <ac:spMkLst>
            <pc:docMk/>
            <pc:sldMk cId="2212748253" sldId="261"/>
            <ac:spMk id="3" creationId="{CBEB547A-9BF6-FE9C-5642-41D77C117BA4}"/>
          </ac:spMkLst>
        </pc:spChg>
      </pc:sldChg>
      <pc:sldChg chg="modSp modAnim">
        <pc:chgData name="Bijoy Laxmi Behera" userId="dae2528d9bffd1a2" providerId="LiveId" clId="{A2D18E35-15E9-43A2-BF65-ABA2EDF89FFA}" dt="2024-03-14T06:30:27.326" v="1004"/>
        <pc:sldMkLst>
          <pc:docMk/>
          <pc:sldMk cId="3123059059" sldId="262"/>
        </pc:sldMkLst>
        <pc:spChg chg="mod">
          <ac:chgData name="Bijoy Laxmi Behera" userId="dae2528d9bffd1a2" providerId="LiveId" clId="{A2D18E35-15E9-43A2-BF65-ABA2EDF89FFA}" dt="2024-03-14T06:30:27.326" v="1004"/>
          <ac:spMkLst>
            <pc:docMk/>
            <pc:sldMk cId="3123059059" sldId="262"/>
            <ac:spMk id="3" creationId="{F236A298-3D6C-CD70-BED8-DE1E0FE4094A}"/>
          </ac:spMkLst>
        </pc:spChg>
      </pc:sldChg>
      <pc:sldChg chg="modSp mod modAnim">
        <pc:chgData name="Bijoy Laxmi Behera" userId="dae2528d9bffd1a2" providerId="LiveId" clId="{A2D18E35-15E9-43A2-BF65-ABA2EDF89FFA}" dt="2024-03-14T06:20:38.461" v="939" actId="20577"/>
        <pc:sldMkLst>
          <pc:docMk/>
          <pc:sldMk cId="691970448" sldId="263"/>
        </pc:sldMkLst>
        <pc:spChg chg="mod">
          <ac:chgData name="Bijoy Laxmi Behera" userId="dae2528d9bffd1a2" providerId="LiveId" clId="{A2D18E35-15E9-43A2-BF65-ABA2EDF89FFA}" dt="2024-03-14T06:19:57.614" v="930"/>
          <ac:spMkLst>
            <pc:docMk/>
            <pc:sldMk cId="691970448" sldId="263"/>
            <ac:spMk id="2" creationId="{40E21784-DD4F-1324-C2EC-08B831774F11}"/>
          </ac:spMkLst>
        </pc:spChg>
        <pc:spChg chg="mod">
          <ac:chgData name="Bijoy Laxmi Behera" userId="dae2528d9bffd1a2" providerId="LiveId" clId="{A2D18E35-15E9-43A2-BF65-ABA2EDF89FFA}" dt="2024-03-14T06:20:38.461" v="939" actId="20577"/>
          <ac:spMkLst>
            <pc:docMk/>
            <pc:sldMk cId="691970448" sldId="263"/>
            <ac:spMk id="3" creationId="{B5928EF0-5DCE-5D3B-D997-1E2E90A482A7}"/>
          </ac:spMkLst>
        </pc:spChg>
      </pc:sldChg>
      <pc:sldChg chg="modSp mod modAnim">
        <pc:chgData name="Bijoy Laxmi Behera" userId="dae2528d9bffd1a2" providerId="LiveId" clId="{A2D18E35-15E9-43A2-BF65-ABA2EDF89FFA}" dt="2024-03-14T05:49:01.309" v="816" actId="20577"/>
        <pc:sldMkLst>
          <pc:docMk/>
          <pc:sldMk cId="3224945619" sldId="264"/>
        </pc:sldMkLst>
        <pc:spChg chg="mod">
          <ac:chgData name="Bijoy Laxmi Behera" userId="dae2528d9bffd1a2" providerId="LiveId" clId="{A2D18E35-15E9-43A2-BF65-ABA2EDF89FFA}" dt="2024-03-14T05:49:01.309" v="816" actId="20577"/>
          <ac:spMkLst>
            <pc:docMk/>
            <pc:sldMk cId="3224945619" sldId="264"/>
            <ac:spMk id="3" creationId="{693F210E-CC2B-C208-45DC-8134D499C9D7}"/>
          </ac:spMkLst>
        </pc:spChg>
      </pc:sldChg>
      <pc:sldChg chg="addSp delSp modSp mod modClrScheme delAnim modAnim chgLayout">
        <pc:chgData name="Bijoy Laxmi Behera" userId="dae2528d9bffd1a2" providerId="LiveId" clId="{A2D18E35-15E9-43A2-BF65-ABA2EDF89FFA}" dt="2024-03-14T06:27:21.767" v="975" actId="1076"/>
        <pc:sldMkLst>
          <pc:docMk/>
          <pc:sldMk cId="1046375453" sldId="265"/>
        </pc:sldMkLst>
        <pc:spChg chg="mod ord">
          <ac:chgData name="Bijoy Laxmi Behera" userId="dae2528d9bffd1a2" providerId="LiveId" clId="{A2D18E35-15E9-43A2-BF65-ABA2EDF89FFA}" dt="2024-03-14T06:03:19.716" v="880" actId="700"/>
          <ac:spMkLst>
            <pc:docMk/>
            <pc:sldMk cId="1046375453" sldId="265"/>
            <ac:spMk id="2" creationId="{F2613EB8-665D-003A-AFFE-477BC5B5D592}"/>
          </ac:spMkLst>
        </pc:spChg>
        <pc:spChg chg="del mod">
          <ac:chgData name="Bijoy Laxmi Behera" userId="dae2528d9bffd1a2" providerId="LiveId" clId="{A2D18E35-15E9-43A2-BF65-ABA2EDF89FFA}" dt="2024-03-14T05:54:27.939" v="857" actId="931"/>
          <ac:spMkLst>
            <pc:docMk/>
            <pc:sldMk cId="1046375453" sldId="265"/>
            <ac:spMk id="3" creationId="{64E97C50-49D2-7ED4-DA48-E238DF487D27}"/>
          </ac:spMkLst>
        </pc:spChg>
        <pc:spChg chg="add del mod ord">
          <ac:chgData name="Bijoy Laxmi Behera" userId="dae2528d9bffd1a2" providerId="LiveId" clId="{A2D18E35-15E9-43A2-BF65-ABA2EDF89FFA}" dt="2024-03-14T06:03:19.716" v="880" actId="700"/>
          <ac:spMkLst>
            <pc:docMk/>
            <pc:sldMk cId="1046375453" sldId="265"/>
            <ac:spMk id="9" creationId="{169A6608-D931-29EE-2D6B-24AEC6AF3B8F}"/>
          </ac:spMkLst>
        </pc:spChg>
        <pc:spChg chg="add del mod">
          <ac:chgData name="Bijoy Laxmi Behera" userId="dae2528d9bffd1a2" providerId="LiveId" clId="{A2D18E35-15E9-43A2-BF65-ABA2EDF89FFA}" dt="2024-03-14T06:03:58.049" v="885"/>
          <ac:spMkLst>
            <pc:docMk/>
            <pc:sldMk cId="1046375453" sldId="265"/>
            <ac:spMk id="10" creationId="{644B7F41-45C4-23B6-D2CE-57078A18D7A7}"/>
          </ac:spMkLst>
        </pc:spChg>
        <pc:spChg chg="add mod">
          <ac:chgData name="Bijoy Laxmi Behera" userId="dae2528d9bffd1a2" providerId="LiveId" clId="{A2D18E35-15E9-43A2-BF65-ABA2EDF89FFA}" dt="2024-03-14T06:27:21.767" v="975" actId="1076"/>
          <ac:spMkLst>
            <pc:docMk/>
            <pc:sldMk cId="1046375453" sldId="265"/>
            <ac:spMk id="11" creationId="{B66A3065-ACD0-2F46-3C71-5C964A9A160B}"/>
          </ac:spMkLst>
        </pc:spChg>
        <pc:spChg chg="add del mod">
          <ac:chgData name="Bijoy Laxmi Behera" userId="dae2528d9bffd1a2" providerId="LiveId" clId="{A2D18E35-15E9-43A2-BF65-ABA2EDF89FFA}" dt="2024-03-14T06:05:30.314" v="893" actId="931"/>
          <ac:spMkLst>
            <pc:docMk/>
            <pc:sldMk cId="1046375453" sldId="265"/>
            <ac:spMk id="13" creationId="{0B4431A4-6BC1-9C9F-0AD2-11EAD40E6567}"/>
          </ac:spMkLst>
        </pc:spChg>
        <pc:picChg chg="del">
          <ac:chgData name="Bijoy Laxmi Behera" userId="dae2528d9bffd1a2" providerId="LiveId" clId="{A2D18E35-15E9-43A2-BF65-ABA2EDF89FFA}" dt="2024-03-14T05:54:18.044" v="856" actId="478"/>
          <ac:picMkLst>
            <pc:docMk/>
            <pc:sldMk cId="1046375453" sldId="265"/>
            <ac:picMk id="5" creationId="{874B1A40-D7FB-1F83-6A95-F907D573684D}"/>
          </ac:picMkLst>
        </pc:picChg>
        <pc:picChg chg="add del mod ord">
          <ac:chgData name="Bijoy Laxmi Behera" userId="dae2528d9bffd1a2" providerId="LiveId" clId="{A2D18E35-15E9-43A2-BF65-ABA2EDF89FFA}" dt="2024-03-14T06:05:16.466" v="892" actId="478"/>
          <ac:picMkLst>
            <pc:docMk/>
            <pc:sldMk cId="1046375453" sldId="265"/>
            <ac:picMk id="6" creationId="{D148AF3E-09F9-55EB-0C01-63B9EC65FB23}"/>
          </ac:picMkLst>
        </pc:picChg>
        <pc:picChg chg="add del mod">
          <ac:chgData name="Bijoy Laxmi Behera" userId="dae2528d9bffd1a2" providerId="LiveId" clId="{A2D18E35-15E9-43A2-BF65-ABA2EDF89FFA}" dt="2024-03-14T06:01:48.347" v="859" actId="21"/>
          <ac:picMkLst>
            <pc:docMk/>
            <pc:sldMk cId="1046375453" sldId="265"/>
            <ac:picMk id="8" creationId="{2B03D5E6-C7C6-EADA-8FA4-658C021051DC}"/>
          </ac:picMkLst>
        </pc:picChg>
        <pc:picChg chg="add mod">
          <ac:chgData name="Bijoy Laxmi Behera" userId="dae2528d9bffd1a2" providerId="LiveId" clId="{A2D18E35-15E9-43A2-BF65-ABA2EDF89FFA}" dt="2024-03-14T06:05:35.076" v="894" actId="1076"/>
          <ac:picMkLst>
            <pc:docMk/>
            <pc:sldMk cId="1046375453" sldId="265"/>
            <ac:picMk id="15" creationId="{581F52AB-1C53-B875-4BF0-34C9BCDCF2AC}"/>
          </ac:picMkLst>
        </pc:picChg>
      </pc:sldChg>
      <pc:sldChg chg="addSp delSp modSp mod delAnim modAnim">
        <pc:chgData name="Bijoy Laxmi Behera" userId="dae2528d9bffd1a2" providerId="LiveId" clId="{A2D18E35-15E9-43A2-BF65-ABA2EDF89FFA}" dt="2024-03-14T06:27:54.964" v="981" actId="14100"/>
        <pc:sldMkLst>
          <pc:docMk/>
          <pc:sldMk cId="2290674902" sldId="266"/>
        </pc:sldMkLst>
        <pc:spChg chg="add del mod">
          <ac:chgData name="Bijoy Laxmi Behera" userId="dae2528d9bffd1a2" providerId="LiveId" clId="{A2D18E35-15E9-43A2-BF65-ABA2EDF89FFA}" dt="2024-03-14T06:09:36.428" v="896" actId="931"/>
          <ac:spMkLst>
            <pc:docMk/>
            <pc:sldMk cId="2290674902" sldId="266"/>
            <ac:spMk id="2" creationId="{2612EE7A-4FE5-A70B-D6CB-01CF58556B5B}"/>
          </ac:spMkLst>
        </pc:spChg>
        <pc:spChg chg="del mod">
          <ac:chgData name="Bijoy Laxmi Behera" userId="dae2528d9bffd1a2" providerId="LiveId" clId="{A2D18E35-15E9-43A2-BF65-ABA2EDF89FFA}" dt="2024-03-14T06:03:32.718" v="881" actId="21"/>
          <ac:spMkLst>
            <pc:docMk/>
            <pc:sldMk cId="2290674902" sldId="266"/>
            <ac:spMk id="3" creationId="{2612EE7A-4FE5-A70B-D6CB-01CF58556B5B}"/>
          </ac:spMkLst>
        </pc:spChg>
        <pc:spChg chg="add mod">
          <ac:chgData name="Bijoy Laxmi Behera" userId="dae2528d9bffd1a2" providerId="LiveId" clId="{A2D18E35-15E9-43A2-BF65-ABA2EDF89FFA}" dt="2024-03-14T06:27:54.964" v="981" actId="14100"/>
          <ac:spMkLst>
            <pc:docMk/>
            <pc:sldMk cId="2290674902" sldId="266"/>
            <ac:spMk id="13" creationId="{6E4CC138-75A0-D8AC-E883-B46B546C8C50}"/>
          </ac:spMkLst>
        </pc:spChg>
        <pc:picChg chg="del">
          <ac:chgData name="Bijoy Laxmi Behera" userId="dae2528d9bffd1a2" providerId="LiveId" clId="{A2D18E35-15E9-43A2-BF65-ABA2EDF89FFA}" dt="2024-03-14T06:01:53.204" v="861" actId="478"/>
          <ac:picMkLst>
            <pc:docMk/>
            <pc:sldMk cId="2290674902" sldId="266"/>
            <ac:picMk id="5" creationId="{2BBBFC8C-0DE0-E334-9ECA-F3A1C78FEBFB}"/>
          </ac:picMkLst>
        </pc:picChg>
        <pc:picChg chg="add del mod">
          <ac:chgData name="Bijoy Laxmi Behera" userId="dae2528d9bffd1a2" providerId="LiveId" clId="{A2D18E35-15E9-43A2-BF65-ABA2EDF89FFA}" dt="2024-03-14T06:09:46.403" v="900" actId="478"/>
          <ac:picMkLst>
            <pc:docMk/>
            <pc:sldMk cId="2290674902" sldId="266"/>
            <ac:picMk id="6" creationId="{38B3CA6E-6959-A99D-CA03-72EF668D4994}"/>
          </ac:picMkLst>
        </pc:picChg>
        <pc:picChg chg="add del mod">
          <ac:chgData name="Bijoy Laxmi Behera" userId="dae2528d9bffd1a2" providerId="LiveId" clId="{A2D18E35-15E9-43A2-BF65-ABA2EDF89FFA}" dt="2024-03-14T06:05:39.942" v="895" actId="478"/>
          <ac:picMkLst>
            <pc:docMk/>
            <pc:sldMk cId="2290674902" sldId="266"/>
            <ac:picMk id="8" creationId="{2B03D5E6-C7C6-EADA-8FA4-658C021051DC}"/>
          </ac:picMkLst>
        </pc:picChg>
        <pc:picChg chg="add del mod">
          <ac:chgData name="Bijoy Laxmi Behera" userId="dae2528d9bffd1a2" providerId="LiveId" clId="{A2D18E35-15E9-43A2-BF65-ABA2EDF89FFA}" dt="2024-03-14T06:09:44.851" v="899" actId="478"/>
          <ac:picMkLst>
            <pc:docMk/>
            <pc:sldMk cId="2290674902" sldId="266"/>
            <ac:picMk id="9" creationId="{430BAAAA-0CF7-3BF8-66BF-BF15ECAA774D}"/>
          </ac:picMkLst>
        </pc:picChg>
        <pc:picChg chg="add mod">
          <ac:chgData name="Bijoy Laxmi Behera" userId="dae2528d9bffd1a2" providerId="LiveId" clId="{A2D18E35-15E9-43A2-BF65-ABA2EDF89FFA}" dt="2024-03-14T06:10:14.480" v="907" actId="1076"/>
          <ac:picMkLst>
            <pc:docMk/>
            <pc:sldMk cId="2290674902" sldId="266"/>
            <ac:picMk id="11" creationId="{B5948E1B-21A1-887E-70C3-40211A9AED9F}"/>
          </ac:picMkLst>
        </pc:picChg>
      </pc:sldChg>
      <pc:sldChg chg="modSp del modAnim">
        <pc:chgData name="Bijoy Laxmi Behera" userId="dae2528d9bffd1a2" providerId="LiveId" clId="{A2D18E35-15E9-43A2-BF65-ABA2EDF89FFA}" dt="2024-03-14T06:11:59.418" v="924" actId="2696"/>
        <pc:sldMkLst>
          <pc:docMk/>
          <pc:sldMk cId="1522037334" sldId="267"/>
        </pc:sldMkLst>
        <pc:spChg chg="mod">
          <ac:chgData name="Bijoy Laxmi Behera" userId="dae2528d9bffd1a2" providerId="LiveId" clId="{A2D18E35-15E9-43A2-BF65-ABA2EDF89FFA}" dt="2024-03-14T05:23:04.120" v="199" actId="20577"/>
          <ac:spMkLst>
            <pc:docMk/>
            <pc:sldMk cId="1522037334" sldId="267"/>
            <ac:spMk id="3" creationId="{1462C6AF-F2E7-BEB1-C919-900A8BA0855A}"/>
          </ac:spMkLst>
        </pc:spChg>
      </pc:sldChg>
      <pc:sldChg chg="modSp del modAnim">
        <pc:chgData name="Bijoy Laxmi Behera" userId="dae2528d9bffd1a2" providerId="LiveId" clId="{A2D18E35-15E9-43A2-BF65-ABA2EDF89FFA}" dt="2024-03-14T06:12:06.526" v="925" actId="2696"/>
        <pc:sldMkLst>
          <pc:docMk/>
          <pc:sldMk cId="468770264" sldId="268"/>
        </pc:sldMkLst>
        <pc:spChg chg="mod">
          <ac:chgData name="Bijoy Laxmi Behera" userId="dae2528d9bffd1a2" providerId="LiveId" clId="{A2D18E35-15E9-43A2-BF65-ABA2EDF89FFA}" dt="2024-03-14T05:23:00.297" v="198" actId="20577"/>
          <ac:spMkLst>
            <pc:docMk/>
            <pc:sldMk cId="468770264" sldId="268"/>
            <ac:spMk id="3" creationId="{4B1F4E4C-2183-BE50-4F6F-7BF3BBFA8251}"/>
          </ac:spMkLst>
        </pc:spChg>
      </pc:sldChg>
      <pc:sldChg chg="modSp del modAnim">
        <pc:chgData name="Bijoy Laxmi Behera" userId="dae2528d9bffd1a2" providerId="LiveId" clId="{A2D18E35-15E9-43A2-BF65-ABA2EDF89FFA}" dt="2024-03-14T06:12:10.311" v="926" actId="2696"/>
        <pc:sldMkLst>
          <pc:docMk/>
          <pc:sldMk cId="570545970" sldId="269"/>
        </pc:sldMkLst>
        <pc:spChg chg="mod">
          <ac:chgData name="Bijoy Laxmi Behera" userId="dae2528d9bffd1a2" providerId="LiveId" clId="{A2D18E35-15E9-43A2-BF65-ABA2EDF89FFA}" dt="2024-03-14T05:22:56.638" v="197" actId="20577"/>
          <ac:spMkLst>
            <pc:docMk/>
            <pc:sldMk cId="570545970" sldId="269"/>
            <ac:spMk id="3" creationId="{B7582142-2092-E0FA-746E-F8C0C00B0B79}"/>
          </ac:spMkLst>
        </pc:spChg>
      </pc:sldChg>
      <pc:sldChg chg="delSp del mod delAnim">
        <pc:chgData name="Bijoy Laxmi Behera" userId="dae2528d9bffd1a2" providerId="LiveId" clId="{A2D18E35-15E9-43A2-BF65-ABA2EDF89FFA}" dt="2024-03-14T06:12:14.977" v="927" actId="47"/>
        <pc:sldMkLst>
          <pc:docMk/>
          <pc:sldMk cId="190836302" sldId="270"/>
        </pc:sldMkLst>
        <pc:picChg chg="del">
          <ac:chgData name="Bijoy Laxmi Behera" userId="dae2528d9bffd1a2" providerId="LiveId" clId="{A2D18E35-15E9-43A2-BF65-ABA2EDF89FFA}" dt="2024-03-14T05:22:48.542" v="196" actId="478"/>
          <ac:picMkLst>
            <pc:docMk/>
            <pc:sldMk cId="190836302" sldId="270"/>
            <ac:picMk id="5" creationId="{3D12085E-02BF-2426-4866-91236F3D9FCC}"/>
          </ac:picMkLst>
        </pc:picChg>
      </pc:sldChg>
      <pc:sldChg chg="modSp new mod modAnim">
        <pc:chgData name="Bijoy Laxmi Behera" userId="dae2528d9bffd1a2" providerId="LiveId" clId="{A2D18E35-15E9-43A2-BF65-ABA2EDF89FFA}" dt="2024-03-14T06:33:48.651" v="1020"/>
        <pc:sldMkLst>
          <pc:docMk/>
          <pc:sldMk cId="584198307" sldId="272"/>
        </pc:sldMkLst>
        <pc:spChg chg="mod">
          <ac:chgData name="Bijoy Laxmi Behera" userId="dae2528d9bffd1a2" providerId="LiveId" clId="{A2D18E35-15E9-43A2-BF65-ABA2EDF89FFA}" dt="2024-03-14T05:22:15.251" v="179" actId="207"/>
          <ac:spMkLst>
            <pc:docMk/>
            <pc:sldMk cId="584198307" sldId="272"/>
            <ac:spMk id="2" creationId="{BE97542C-B26F-A6A2-A52F-7B5A976318A5}"/>
          </ac:spMkLst>
        </pc:spChg>
        <pc:spChg chg="mod">
          <ac:chgData name="Bijoy Laxmi Behera" userId="dae2528d9bffd1a2" providerId="LiveId" clId="{A2D18E35-15E9-43A2-BF65-ABA2EDF89FFA}" dt="2024-03-14T06:33:08.110" v="1018" actId="20577"/>
          <ac:spMkLst>
            <pc:docMk/>
            <pc:sldMk cId="584198307" sldId="272"/>
            <ac:spMk id="3" creationId="{0E90DA9A-E5CF-6D0F-68BE-E60DE6EE5E88}"/>
          </ac:spMkLst>
        </pc:spChg>
      </pc:sldChg>
      <pc:sldChg chg="addSp delSp modSp new mod">
        <pc:chgData name="Bijoy Laxmi Behera" userId="dae2528d9bffd1a2" providerId="LiveId" clId="{A2D18E35-15E9-43A2-BF65-ABA2EDF89FFA}" dt="2024-03-14T05:52:59.486" v="855" actId="14100"/>
        <pc:sldMkLst>
          <pc:docMk/>
          <pc:sldMk cId="3699039067" sldId="273"/>
        </pc:sldMkLst>
        <pc:spChg chg="del">
          <ac:chgData name="Bijoy Laxmi Behera" userId="dae2528d9bffd1a2" providerId="LiveId" clId="{A2D18E35-15E9-43A2-BF65-ABA2EDF89FFA}" dt="2024-03-14T05:51:28.608" v="826" actId="478"/>
          <ac:spMkLst>
            <pc:docMk/>
            <pc:sldMk cId="3699039067" sldId="273"/>
            <ac:spMk id="2" creationId="{D2DC3124-D472-AED6-F3F5-20C8EDC4ADEA}"/>
          </ac:spMkLst>
        </pc:spChg>
        <pc:spChg chg="mod">
          <ac:chgData name="Bijoy Laxmi Behera" userId="dae2528d9bffd1a2" providerId="LiveId" clId="{A2D18E35-15E9-43A2-BF65-ABA2EDF89FFA}" dt="2024-03-14T05:52:59.486" v="855" actId="14100"/>
          <ac:spMkLst>
            <pc:docMk/>
            <pc:sldMk cId="3699039067" sldId="273"/>
            <ac:spMk id="3" creationId="{1D956326-1AB0-4D6E-5893-86F8C23AFA40}"/>
          </ac:spMkLst>
        </pc:spChg>
        <pc:picChg chg="add mod">
          <ac:chgData name="Bijoy Laxmi Behera" userId="dae2528d9bffd1a2" providerId="LiveId" clId="{A2D18E35-15E9-43A2-BF65-ABA2EDF89FFA}" dt="2024-03-14T05:52:48.579" v="854" actId="1076"/>
          <ac:picMkLst>
            <pc:docMk/>
            <pc:sldMk cId="3699039067" sldId="273"/>
            <ac:picMk id="5" creationId="{D6568A93-0CB8-BA18-CA01-5154537DBF7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B545C-EDC9-4B6C-B2B5-213D31BCB2FB}"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708-48C9-4043-A517-63954761A400}" type="slidenum">
              <a:rPr lang="en-IN" smtClean="0"/>
              <a:t>‹#›</a:t>
            </a:fld>
            <a:endParaRPr lang="en-IN"/>
          </a:p>
        </p:txBody>
      </p:sp>
    </p:spTree>
    <p:extLst>
      <p:ext uri="{BB962C8B-B14F-4D97-AF65-F5344CB8AC3E}">
        <p14:creationId xmlns:p14="http://schemas.microsoft.com/office/powerpoint/2010/main" val="2646514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681708-48C9-4043-A517-63954761A400}" type="slidenum">
              <a:rPr lang="en-IN" smtClean="0"/>
              <a:t>11</a:t>
            </a:fld>
            <a:endParaRPr lang="en-IN"/>
          </a:p>
        </p:txBody>
      </p:sp>
    </p:spTree>
    <p:extLst>
      <p:ext uri="{BB962C8B-B14F-4D97-AF65-F5344CB8AC3E}">
        <p14:creationId xmlns:p14="http://schemas.microsoft.com/office/powerpoint/2010/main" val="3819187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64C5C57-882D-40AA-B14C-88EFD84B8086}" type="datetimeFigureOut">
              <a:rPr lang="en-IN" smtClean="0"/>
              <a:t>14-03-2024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312008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C5C57-882D-40AA-B14C-88EFD84B8086}"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373077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64C5C57-882D-40AA-B14C-88EFD84B8086}" type="datetimeFigureOut">
              <a:rPr lang="en-IN" smtClean="0"/>
              <a:t>14-03-2024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52778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64C5C57-882D-40AA-B14C-88EFD84B8086}" type="datetimeFigureOut">
              <a:rPr lang="en-IN" smtClean="0"/>
              <a:t>14-03-2024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E0FB1C0-CEFD-4D20-A1E2-5D6F97CB169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601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64C5C57-882D-40AA-B14C-88EFD84B8086}" type="datetimeFigureOut">
              <a:rPr lang="en-IN" smtClean="0"/>
              <a:t>14-03-2024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2656957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4C5C57-882D-40AA-B14C-88EFD84B8086}"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662281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4C5C57-882D-40AA-B14C-88EFD84B8086}"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723962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C5C57-882D-40AA-B14C-88EFD84B8086}"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2837421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64C5C57-882D-40AA-B14C-88EFD84B8086}" type="datetimeFigureOut">
              <a:rPr lang="en-IN" smtClean="0"/>
              <a:t>14-03-2024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419567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C5C57-882D-40AA-B14C-88EFD84B8086}"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240919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64C5C57-882D-40AA-B14C-88EFD84B8086}" type="datetimeFigureOut">
              <a:rPr lang="en-IN" smtClean="0"/>
              <a:t>14-03-2024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11500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4C5C57-882D-40AA-B14C-88EFD84B8086}"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425919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4C5C57-882D-40AA-B14C-88EFD84B8086}"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54603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4C5C57-882D-40AA-B14C-88EFD84B8086}"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265352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C5C57-882D-40AA-B14C-88EFD84B8086}" type="datetimeFigureOut">
              <a:rPr lang="en-IN" smtClean="0"/>
              <a:t>14-03-2024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174048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C5C57-882D-40AA-B14C-88EFD84B8086}"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49464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C5C57-882D-40AA-B14C-88EFD84B8086}"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FB1C0-CEFD-4D20-A1E2-5D6F97CB1699}" type="slidenum">
              <a:rPr lang="en-IN" smtClean="0"/>
              <a:t>‹#›</a:t>
            </a:fld>
            <a:endParaRPr lang="en-IN"/>
          </a:p>
        </p:txBody>
      </p:sp>
    </p:spTree>
    <p:extLst>
      <p:ext uri="{BB962C8B-B14F-4D97-AF65-F5344CB8AC3E}">
        <p14:creationId xmlns:p14="http://schemas.microsoft.com/office/powerpoint/2010/main" val="2349548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4C5C57-882D-40AA-B14C-88EFD84B8086}" type="datetimeFigureOut">
              <a:rPr lang="en-IN" smtClean="0"/>
              <a:t>14-03-2024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0FB1C0-CEFD-4D20-A1E2-5D6F97CB1699}" type="slidenum">
              <a:rPr lang="en-IN" smtClean="0"/>
              <a:t>‹#›</a:t>
            </a:fld>
            <a:endParaRPr lang="en-IN"/>
          </a:p>
        </p:txBody>
      </p:sp>
    </p:spTree>
    <p:extLst>
      <p:ext uri="{BB962C8B-B14F-4D97-AF65-F5344CB8AC3E}">
        <p14:creationId xmlns:p14="http://schemas.microsoft.com/office/powerpoint/2010/main" val="18300104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138B-8EA3-842B-B403-58314E91726E}"/>
              </a:ext>
            </a:extLst>
          </p:cNvPr>
          <p:cNvSpPr>
            <a:spLocks noGrp="1"/>
          </p:cNvSpPr>
          <p:nvPr>
            <p:ph type="ctrTitle"/>
          </p:nvPr>
        </p:nvSpPr>
        <p:spPr>
          <a:xfrm>
            <a:off x="1371600" y="1749669"/>
            <a:ext cx="9448800" cy="1246387"/>
          </a:xfrm>
        </p:spPr>
        <p:txBody>
          <a:bodyPr>
            <a:normAutofit/>
          </a:bodyPr>
          <a:lstStyle/>
          <a:p>
            <a:pPr algn="ctr"/>
            <a:r>
              <a:rPr lang="en-US" sz="4000" b="1" dirty="0">
                <a:latin typeface="Arial Black" panose="020B0A04020102020204" pitchFamily="34" charset="0"/>
              </a:rPr>
              <a:t>Crop recommendation</a:t>
            </a:r>
            <a:r>
              <a:rPr lang="en-US" sz="4000" b="1" i="0" u="none" strike="noStrike" baseline="0" dirty="0">
                <a:latin typeface="Arial Black" panose="020B0A04020102020204" pitchFamily="34" charset="0"/>
              </a:rPr>
              <a:t> </a:t>
            </a:r>
            <a:endParaRPr lang="en-IN" sz="11500" dirty="0">
              <a:latin typeface="Arial Black" panose="020B0A04020102020204" pitchFamily="34" charset="0"/>
            </a:endParaRPr>
          </a:p>
        </p:txBody>
      </p:sp>
      <p:sp>
        <p:nvSpPr>
          <p:cNvPr id="3" name="Subtitle 2">
            <a:extLst>
              <a:ext uri="{FF2B5EF4-FFF2-40B4-BE49-F238E27FC236}">
                <a16:creationId xmlns:a16="http://schemas.microsoft.com/office/drawing/2014/main" id="{25241501-FDCB-F6AB-6289-324BD581341B}"/>
              </a:ext>
            </a:extLst>
          </p:cNvPr>
          <p:cNvSpPr>
            <a:spLocks noGrp="1"/>
          </p:cNvSpPr>
          <p:nvPr>
            <p:ph type="subTitle" idx="1"/>
          </p:nvPr>
        </p:nvSpPr>
        <p:spPr>
          <a:xfrm>
            <a:off x="2047395" y="3413690"/>
            <a:ext cx="2479431" cy="825499"/>
          </a:xfrm>
        </p:spPr>
        <p:txBody>
          <a:bodyPr>
            <a:noAutofit/>
          </a:bodyPr>
          <a:lstStyle/>
          <a:p>
            <a:r>
              <a:rPr lang="en-IN" sz="1600" b="1" u="sng" dirty="0">
                <a:latin typeface="Calibri" panose="020F0502020204030204" pitchFamily="34" charset="0"/>
                <a:ea typeface="Calibri" panose="020F0502020204030204" pitchFamily="34" charset="0"/>
                <a:cs typeface="Calibri" panose="020F0502020204030204" pitchFamily="34" charset="0"/>
              </a:rPr>
              <a:t>Presented by:</a:t>
            </a:r>
          </a:p>
          <a:p>
            <a:r>
              <a:rPr lang="en-IN" sz="1600" dirty="0">
                <a:latin typeface="Calibri" panose="020F0502020204030204" pitchFamily="34" charset="0"/>
                <a:ea typeface="Calibri" panose="020F0502020204030204" pitchFamily="34" charset="0"/>
                <a:cs typeface="Calibri" panose="020F0502020204030204" pitchFamily="34" charset="0"/>
              </a:rPr>
              <a:t>Bijoy Laxmi Behera</a:t>
            </a:r>
          </a:p>
        </p:txBody>
      </p:sp>
      <p:pic>
        <p:nvPicPr>
          <p:cNvPr id="4" name="Picture 3" descr="ABIT Cuttack,ABIT Group of Institutions">
            <a:extLst>
              <a:ext uri="{FF2B5EF4-FFF2-40B4-BE49-F238E27FC236}">
                <a16:creationId xmlns:a16="http://schemas.microsoft.com/office/drawing/2014/main" id="{191AB55B-3A0D-2113-DCD4-068A5373C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3399" y="359957"/>
            <a:ext cx="1334002" cy="163992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AD45E177-D6AA-CC9B-0776-197D48D18A1B}"/>
              </a:ext>
            </a:extLst>
          </p:cNvPr>
          <p:cNvSpPr txBox="1">
            <a:spLocks/>
          </p:cNvSpPr>
          <p:nvPr/>
        </p:nvSpPr>
        <p:spPr>
          <a:xfrm>
            <a:off x="8430106" y="2996056"/>
            <a:ext cx="2479431" cy="166076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600" b="1" u="sng" dirty="0">
                <a:latin typeface="Calibri" panose="020F0502020204030204" pitchFamily="34" charset="0"/>
              </a:rPr>
              <a:t>Guided by:</a:t>
            </a:r>
            <a:endParaRPr lang="en-IN" sz="1600" dirty="0">
              <a:latin typeface="Calibri" panose="020F0502020204030204" pitchFamily="34" charset="0"/>
            </a:endParaRPr>
          </a:p>
          <a:p>
            <a:r>
              <a:rPr lang="en-IN" sz="1600" dirty="0">
                <a:latin typeface="Calibri" panose="020F0502020204030204" pitchFamily="34" charset="0"/>
              </a:rPr>
              <a:t>Mr. Amaresh  </a:t>
            </a:r>
          </a:p>
          <a:p>
            <a:r>
              <a:rPr lang="en-IN" sz="1600" dirty="0">
                <a:latin typeface="Calibri" panose="020F0502020204030204" pitchFamily="34" charset="0"/>
              </a:rPr>
              <a:t>Mr. Smita Ranjan Dutta</a:t>
            </a:r>
          </a:p>
        </p:txBody>
      </p:sp>
      <p:sp>
        <p:nvSpPr>
          <p:cNvPr id="6" name="Subtitle 2">
            <a:extLst>
              <a:ext uri="{FF2B5EF4-FFF2-40B4-BE49-F238E27FC236}">
                <a16:creationId xmlns:a16="http://schemas.microsoft.com/office/drawing/2014/main" id="{50312DB3-DD87-F7B4-57D0-AF7C14FE3562}"/>
              </a:ext>
            </a:extLst>
          </p:cNvPr>
          <p:cNvSpPr txBox="1">
            <a:spLocks/>
          </p:cNvSpPr>
          <p:nvPr/>
        </p:nvSpPr>
        <p:spPr>
          <a:xfrm>
            <a:off x="2531578" y="5635417"/>
            <a:ext cx="7128843" cy="102349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IN" sz="2800" dirty="0">
                <a:latin typeface="Bookman Old Style" panose="02050604050505020204" pitchFamily="18" charset="0"/>
                <a:ea typeface="Calibri" panose="020F0502020204030204" pitchFamily="34" charset="0"/>
                <a:cs typeface="Calibri" panose="020F0502020204030204" pitchFamily="34" charset="0"/>
              </a:rPr>
              <a:t>Ajay – Binay Degree College</a:t>
            </a:r>
          </a:p>
          <a:p>
            <a:pPr algn="ctr"/>
            <a:r>
              <a:rPr lang="en-IN" sz="1400" dirty="0">
                <a:latin typeface="Bookman Old Style" panose="02050604050505020204" pitchFamily="18" charset="0"/>
                <a:ea typeface="Calibri" panose="020F0502020204030204" pitchFamily="34" charset="0"/>
                <a:cs typeface="Calibri" panose="020F0502020204030204" pitchFamily="34" charset="0"/>
              </a:rPr>
              <a:t>CDA, Sector-1, Cuttack, Odisha</a:t>
            </a:r>
          </a:p>
        </p:txBody>
      </p:sp>
    </p:spTree>
    <p:extLst>
      <p:ext uri="{BB962C8B-B14F-4D97-AF65-F5344CB8AC3E}">
        <p14:creationId xmlns:p14="http://schemas.microsoft.com/office/powerpoint/2010/main" val="2236705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5948E1B-21A1-887E-70C3-40211A9AE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4" y="352755"/>
            <a:ext cx="9827127" cy="6378617"/>
          </a:xfrm>
          <a:prstGeom prst="rect">
            <a:avLst/>
          </a:prstGeom>
        </p:spPr>
      </p:pic>
      <p:sp>
        <p:nvSpPr>
          <p:cNvPr id="13" name="Content Placeholder 12">
            <a:extLst>
              <a:ext uri="{FF2B5EF4-FFF2-40B4-BE49-F238E27FC236}">
                <a16:creationId xmlns:a16="http://schemas.microsoft.com/office/drawing/2014/main" id="{6E4CC138-75A0-D8AC-E883-B46B546C8C50}"/>
              </a:ext>
            </a:extLst>
          </p:cNvPr>
          <p:cNvSpPr>
            <a:spLocks noGrp="1"/>
          </p:cNvSpPr>
          <p:nvPr>
            <p:ph idx="1"/>
          </p:nvPr>
        </p:nvSpPr>
        <p:spPr>
          <a:xfrm>
            <a:off x="9894001" y="2185768"/>
            <a:ext cx="2213007" cy="2273937"/>
          </a:xfrm>
        </p:spPr>
        <p:txBody>
          <a:bodyPr/>
          <a:lstStyle/>
          <a:p>
            <a:r>
              <a:rPr lang="en-US" b="1" i="0" dirty="0">
                <a:effectLst/>
                <a:latin typeface="Söhne"/>
              </a:rPr>
              <a:t>Box Plots:</a:t>
            </a:r>
          </a:p>
          <a:p>
            <a:pPr marL="0" indent="0">
              <a:buNone/>
            </a:pPr>
            <a:r>
              <a:rPr lang="en-US" b="0" i="0" dirty="0">
                <a:effectLst/>
                <a:latin typeface="Söhne"/>
              </a:rPr>
              <a:t>Analyze feature spread for crop labels.</a:t>
            </a:r>
          </a:p>
          <a:p>
            <a:endParaRPr lang="en-IN" dirty="0"/>
          </a:p>
        </p:txBody>
      </p:sp>
    </p:spTree>
    <p:extLst>
      <p:ext uri="{BB962C8B-B14F-4D97-AF65-F5344CB8AC3E}">
        <p14:creationId xmlns:p14="http://schemas.microsoft.com/office/powerpoint/2010/main" val="2290674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1784-DD4F-1324-C2EC-08B831774F11}"/>
              </a:ext>
            </a:extLst>
          </p:cNvPr>
          <p:cNvSpPr>
            <a:spLocks noGrp="1"/>
          </p:cNvSpPr>
          <p:nvPr>
            <p:ph type="title"/>
          </p:nvPr>
        </p:nvSpPr>
        <p:spPr/>
        <p:txBody>
          <a:bodyPr/>
          <a:lstStyle/>
          <a:p>
            <a:r>
              <a:rPr lang="en-US" b="1" dirty="0"/>
              <a:t>Limitations and Future Directions</a:t>
            </a:r>
            <a:endParaRPr lang="en-IN" dirty="0"/>
          </a:p>
        </p:txBody>
      </p:sp>
      <p:sp>
        <p:nvSpPr>
          <p:cNvPr id="3" name="Content Placeholder 2">
            <a:extLst>
              <a:ext uri="{FF2B5EF4-FFF2-40B4-BE49-F238E27FC236}">
                <a16:creationId xmlns:a16="http://schemas.microsoft.com/office/drawing/2014/main" id="{B5928EF0-5DCE-5D3B-D997-1E2E90A482A7}"/>
              </a:ext>
            </a:extLst>
          </p:cNvPr>
          <p:cNvSpPr>
            <a:spLocks noGrp="1"/>
          </p:cNvSpPr>
          <p:nvPr>
            <p:ph idx="1"/>
          </p:nvPr>
        </p:nvSpPr>
        <p:spPr>
          <a:xfrm>
            <a:off x="4528038" y="2194560"/>
            <a:ext cx="6978162" cy="4024125"/>
          </a:xfrm>
        </p:spPr>
        <p:txBody>
          <a:bodyPr>
            <a:noAutofit/>
          </a:bodyPr>
          <a:lstStyle/>
          <a:p>
            <a:r>
              <a:rPr lang="en-US" sz="2400" dirty="0"/>
              <a:t>While our analysis provides valuable insights, it is not without limitations. Future research could explore additional datasets, incorporate advanced modeling techniques, and address data quality issues to further improve the accuracy and robustness of crop recommendation systems.</a:t>
            </a:r>
            <a:endParaRPr lang="en-US" sz="2400" b="0" i="0" dirty="0">
              <a:effectLst/>
            </a:endParaRPr>
          </a:p>
        </p:txBody>
      </p:sp>
      <p:pic>
        <p:nvPicPr>
          <p:cNvPr id="10" name="Picture 9">
            <a:extLst>
              <a:ext uri="{FF2B5EF4-FFF2-40B4-BE49-F238E27FC236}">
                <a16:creationId xmlns:a16="http://schemas.microsoft.com/office/drawing/2014/main" id="{8526B8F5-29E5-BE91-41BD-60F60A8B8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95367"/>
            <a:ext cx="4019451" cy="4024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9197044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E6-561C-7D31-1823-D9789DC4FD9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236A298-3D6C-CD70-BED8-DE1E0FE4094A}"/>
              </a:ext>
            </a:extLst>
          </p:cNvPr>
          <p:cNvSpPr>
            <a:spLocks noGrp="1"/>
          </p:cNvSpPr>
          <p:nvPr>
            <p:ph idx="1"/>
          </p:nvPr>
        </p:nvSpPr>
        <p:spPr>
          <a:xfrm>
            <a:off x="685800" y="2194560"/>
            <a:ext cx="10820400" cy="4246880"/>
          </a:xfrm>
        </p:spPr>
        <p:txBody>
          <a:bodyPr>
            <a:noAutofit/>
          </a:bodyPr>
          <a:lstStyle/>
          <a:p>
            <a:r>
              <a:rPr lang="en-US" dirty="0"/>
              <a:t>Machine learning enables accurate crop recommendations by analyzing data on soil attributes, climate conditions, and other relevant factors.</a:t>
            </a:r>
          </a:p>
          <a:p>
            <a:r>
              <a:rPr lang="en-US" dirty="0"/>
              <a:t>This capability enhances agricultural productivity and sustainability by empowering farmers to make informed decisions about crop selection, optimizing yields, and resource utilization.</a:t>
            </a:r>
          </a:p>
          <a:p>
            <a:r>
              <a:rPr lang="en-US" dirty="0"/>
              <a:t>Future directions involve exploring AI-driven solutions for addressing practical challenges in agriculture, such as crop diseases and climate variability.</a:t>
            </a:r>
          </a:p>
          <a:p>
            <a:r>
              <a:rPr lang="en-US" dirty="0"/>
              <a:t>The integration of AI models facilitates seamless engagement with suppliers, enabling farmers to access essential resources tailored to their specific needs, further enhancing efficiency and sustainability in agriculture.</a:t>
            </a:r>
          </a:p>
        </p:txBody>
      </p:sp>
    </p:spTree>
    <p:extLst>
      <p:ext uri="{BB962C8B-B14F-4D97-AF65-F5344CB8AC3E}">
        <p14:creationId xmlns:p14="http://schemas.microsoft.com/office/powerpoint/2010/main" val="312305905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542C-B26F-A6A2-A52F-7B5A976318A5}"/>
              </a:ext>
            </a:extLst>
          </p:cNvPr>
          <p:cNvSpPr>
            <a:spLocks noGrp="1"/>
          </p:cNvSpPr>
          <p:nvPr>
            <p:ph type="title"/>
          </p:nvPr>
        </p:nvSpPr>
        <p:spPr/>
        <p:txBody>
          <a:bodyPr/>
          <a:lstStyle/>
          <a:p>
            <a:r>
              <a:rPr lang="en-IN" b="1" i="0" dirty="0">
                <a:effectLst/>
                <a:latin typeface="Century Gothic (Body)"/>
              </a:rPr>
              <a:t>References</a:t>
            </a:r>
            <a:br>
              <a:rPr lang="en-IN" b="1" i="0" dirty="0">
                <a:effectLst/>
                <a:latin typeface="Century Gothic (Body)"/>
              </a:rPr>
            </a:br>
            <a:endParaRPr lang="en-IN" dirty="0">
              <a:latin typeface="Century Gothic (Body)"/>
            </a:endParaRPr>
          </a:p>
        </p:txBody>
      </p:sp>
      <p:sp>
        <p:nvSpPr>
          <p:cNvPr id="3" name="Content Placeholder 2">
            <a:extLst>
              <a:ext uri="{FF2B5EF4-FFF2-40B4-BE49-F238E27FC236}">
                <a16:creationId xmlns:a16="http://schemas.microsoft.com/office/drawing/2014/main" id="{0E90DA9A-E5CF-6D0F-68BE-E60DE6EE5E88}"/>
              </a:ext>
            </a:extLst>
          </p:cNvPr>
          <p:cNvSpPr>
            <a:spLocks noGrp="1"/>
          </p:cNvSpPr>
          <p:nvPr>
            <p:ph idx="1"/>
          </p:nvPr>
        </p:nvSpPr>
        <p:spPr/>
        <p:txBody>
          <a:bodyPr>
            <a:normAutofit/>
          </a:bodyPr>
          <a:lstStyle/>
          <a:p>
            <a:pPr algn="l">
              <a:buFont typeface="Arial" panose="020B0604020202020204" pitchFamily="34" charset="0"/>
              <a:buChar char="•"/>
            </a:pPr>
            <a:endParaRPr lang="en-IN" sz="2800" b="1" i="0" dirty="0">
              <a:effectLst/>
              <a:latin typeface="Century Gothic (Body)"/>
            </a:endParaRPr>
          </a:p>
          <a:p>
            <a:pPr algn="l">
              <a:buFont typeface="Arial" panose="020B0604020202020204" pitchFamily="34" charset="0"/>
              <a:buChar char="•"/>
            </a:pPr>
            <a:r>
              <a:rPr lang="en-IN" sz="2800" b="1" i="0" dirty="0">
                <a:effectLst/>
                <a:latin typeface="Century Gothic (Body)"/>
              </a:rPr>
              <a:t>Datasets:</a:t>
            </a:r>
            <a:r>
              <a:rPr lang="en-IN" sz="2400" b="0" i="0" dirty="0">
                <a:effectLst/>
                <a:latin typeface="Century Gothic (Body)"/>
              </a:rPr>
              <a:t> </a:t>
            </a:r>
          </a:p>
          <a:p>
            <a:pPr marL="0" indent="0" algn="l">
              <a:buNone/>
            </a:pPr>
            <a:r>
              <a:rPr lang="en-IN" sz="2400" dirty="0">
                <a:latin typeface="Century Gothic (Body)"/>
              </a:rPr>
              <a:t>	</a:t>
            </a:r>
            <a:r>
              <a:rPr lang="en-IN" sz="2400" b="0" i="0" dirty="0">
                <a:effectLst/>
                <a:latin typeface="Century Gothic (Body)"/>
              </a:rPr>
              <a:t>Crop_recommendation.csv.</a:t>
            </a:r>
          </a:p>
          <a:p>
            <a:pPr algn="l">
              <a:buFont typeface="Arial" panose="020B0604020202020204" pitchFamily="34" charset="0"/>
              <a:buChar char="•"/>
            </a:pPr>
            <a:endParaRPr lang="en-IN" sz="2400" b="1" i="0" dirty="0">
              <a:effectLst/>
              <a:latin typeface="Century Gothic (Body)"/>
            </a:endParaRPr>
          </a:p>
          <a:p>
            <a:pPr algn="l">
              <a:buFont typeface="Arial" panose="020B0604020202020204" pitchFamily="34" charset="0"/>
              <a:buChar char="•"/>
            </a:pPr>
            <a:r>
              <a:rPr lang="en-IN" sz="2400" b="1" i="0" dirty="0">
                <a:effectLst/>
                <a:latin typeface="Century Gothic (Body)"/>
              </a:rPr>
              <a:t>Libraries:</a:t>
            </a:r>
          </a:p>
          <a:p>
            <a:pPr marL="0" indent="0" algn="l">
              <a:buNone/>
            </a:pPr>
            <a:r>
              <a:rPr lang="en-IN" sz="2400" b="1" dirty="0">
                <a:latin typeface="Century Gothic (Body)"/>
              </a:rPr>
              <a:t>	</a:t>
            </a:r>
            <a:r>
              <a:rPr lang="en-IN" sz="2400" b="0" i="0" dirty="0">
                <a:effectLst/>
                <a:latin typeface="Century Gothic (Body)"/>
              </a:rPr>
              <a:t> Pandas, NumPy, Matplotlib, Seaborn, scikit-learn, </a:t>
            </a:r>
            <a:r>
              <a:rPr lang="en-IN" sz="2400" b="0" i="0" dirty="0" err="1">
                <a:effectLst/>
                <a:latin typeface="Century Gothic (Body)"/>
              </a:rPr>
              <a:t>XGBoost</a:t>
            </a:r>
            <a:r>
              <a:rPr lang="en-IN" sz="2400" b="0" i="0" dirty="0">
                <a:effectLst/>
                <a:latin typeface="Century Gothic (Body)"/>
              </a:rPr>
              <a:t>, 		</a:t>
            </a:r>
            <a:r>
              <a:rPr lang="en-IN" sz="2400" b="0" i="0" dirty="0" err="1">
                <a:effectLst/>
                <a:latin typeface="Century Gothic (Body)"/>
              </a:rPr>
              <a:t>LightGBM</a:t>
            </a:r>
            <a:r>
              <a:rPr lang="en-IN" sz="2400" b="0" i="0" dirty="0">
                <a:effectLst/>
                <a:latin typeface="Century Gothic (Body)"/>
              </a:rPr>
              <a:t>, </a:t>
            </a:r>
            <a:r>
              <a:rPr lang="en-IN" sz="2400" b="0" i="0" dirty="0" err="1">
                <a:effectLst/>
                <a:latin typeface="Century Gothic (Body)"/>
              </a:rPr>
              <a:t>CatBoost</a:t>
            </a:r>
            <a:r>
              <a:rPr lang="en-IN" sz="2400" b="0" i="0" dirty="0">
                <a:effectLst/>
                <a:latin typeface="Century Gothic (Body)"/>
              </a:rPr>
              <a:t>.</a:t>
            </a:r>
            <a:br>
              <a:rPr lang="en-IN" sz="2400" dirty="0">
                <a:latin typeface="Century Gothic (Body)"/>
              </a:rPr>
            </a:br>
            <a:endParaRPr lang="en-IN" sz="2400" dirty="0">
              <a:latin typeface="Century Gothic (Body)"/>
            </a:endParaRPr>
          </a:p>
        </p:txBody>
      </p:sp>
    </p:spTree>
    <p:extLst>
      <p:ext uri="{BB962C8B-B14F-4D97-AF65-F5344CB8AC3E}">
        <p14:creationId xmlns:p14="http://schemas.microsoft.com/office/powerpoint/2010/main" val="58419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930-F1E3-443D-08D6-235CF18E6067}"/>
              </a:ext>
            </a:extLst>
          </p:cNvPr>
          <p:cNvSpPr>
            <a:spLocks noGrp="1"/>
          </p:cNvSpPr>
          <p:nvPr>
            <p:ph type="title"/>
          </p:nvPr>
        </p:nvSpPr>
        <p:spPr>
          <a:xfrm>
            <a:off x="1790700" y="2782486"/>
            <a:ext cx="8610600" cy="1293028"/>
          </a:xfrm>
        </p:spPr>
        <p:txBody>
          <a:bodyPr>
            <a:normAutofit/>
          </a:bodyPr>
          <a:lstStyle/>
          <a:p>
            <a:pPr algn="ctr"/>
            <a:r>
              <a:rPr lang="en-IN" sz="7200" dirty="0">
                <a:latin typeface="Cooper Black" panose="0208090404030B020404" pitchFamily="18" charset="0"/>
              </a:rPr>
              <a:t>Thank you</a:t>
            </a:r>
          </a:p>
        </p:txBody>
      </p:sp>
    </p:spTree>
    <p:extLst>
      <p:ext uri="{BB962C8B-B14F-4D97-AF65-F5344CB8AC3E}">
        <p14:creationId xmlns:p14="http://schemas.microsoft.com/office/powerpoint/2010/main" val="7013337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6F09-9646-9ACD-FB09-9CBA704AFC8C}"/>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C6156C73-9B2F-BF22-3871-3FAF221411D6}"/>
              </a:ext>
            </a:extLst>
          </p:cNvPr>
          <p:cNvSpPr>
            <a:spLocks noGrp="1"/>
          </p:cNvSpPr>
          <p:nvPr>
            <p:ph idx="1"/>
          </p:nvPr>
        </p:nvSpPr>
        <p:spPr/>
        <p:txBody>
          <a:bodyPr>
            <a:normAutofit/>
          </a:bodyPr>
          <a:lstStyle/>
          <a:p>
            <a:pPr algn="r"/>
            <a:r>
              <a:rPr lang="en-US" sz="2800" dirty="0">
                <a:latin typeface="Eras Demi ITC" panose="020B0805030504020804" pitchFamily="34" charset="0"/>
              </a:rPr>
              <a:t>Introduction</a:t>
            </a:r>
            <a:endParaRPr lang="en-IN" sz="2800" dirty="0">
              <a:latin typeface="Eras Demi ITC" panose="020B0805030504020804" pitchFamily="34" charset="0"/>
            </a:endParaRPr>
          </a:p>
          <a:p>
            <a:pPr algn="r"/>
            <a:r>
              <a:rPr lang="en-US" sz="2800" dirty="0">
                <a:latin typeface="Eras Demi ITC" panose="020B0805030504020804" pitchFamily="34" charset="0"/>
              </a:rPr>
              <a:t>Technology Stack &amp; Architecture</a:t>
            </a:r>
          </a:p>
          <a:p>
            <a:pPr algn="r"/>
            <a:r>
              <a:rPr lang="en-US" sz="2800" dirty="0">
                <a:latin typeface="Eras Demi ITC" panose="020B0805030504020804" pitchFamily="34" charset="0"/>
              </a:rPr>
              <a:t>Database</a:t>
            </a:r>
          </a:p>
          <a:p>
            <a:pPr algn="r"/>
            <a:r>
              <a:rPr lang="en-US" sz="2800" dirty="0">
                <a:latin typeface="Eras Demi ITC" panose="020B0805030504020804" pitchFamily="34" charset="0"/>
              </a:rPr>
              <a:t>Charts and Graphs</a:t>
            </a:r>
          </a:p>
          <a:p>
            <a:pPr algn="r"/>
            <a:r>
              <a:rPr lang="en-US" sz="2800" b="1" dirty="0"/>
              <a:t>Limitations and Future Directions</a:t>
            </a:r>
          </a:p>
          <a:p>
            <a:pPr algn="r"/>
            <a:r>
              <a:rPr lang="en-US" sz="2800" dirty="0">
                <a:latin typeface="Eras Demi ITC" panose="020B0805030504020804" pitchFamily="34" charset="0"/>
              </a:rPr>
              <a:t>Conclusion</a:t>
            </a:r>
          </a:p>
          <a:p>
            <a:pPr algn="r"/>
            <a:r>
              <a:rPr lang="en-US" sz="2800" dirty="0">
                <a:latin typeface="Eras Demi ITC" panose="020B0805030504020804" pitchFamily="34" charset="0"/>
              </a:rPr>
              <a:t>Reference</a:t>
            </a:r>
          </a:p>
        </p:txBody>
      </p:sp>
    </p:spTree>
    <p:extLst>
      <p:ext uri="{BB962C8B-B14F-4D97-AF65-F5344CB8AC3E}">
        <p14:creationId xmlns:p14="http://schemas.microsoft.com/office/powerpoint/2010/main" val="36293076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323F-FC3A-BC9D-BDCD-72E08D04E54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F07C396-1113-3476-8DA2-3659BEFAA751}"/>
              </a:ext>
            </a:extLst>
          </p:cNvPr>
          <p:cNvSpPr>
            <a:spLocks noGrp="1"/>
          </p:cNvSpPr>
          <p:nvPr>
            <p:ph idx="1"/>
          </p:nvPr>
        </p:nvSpPr>
        <p:spPr/>
        <p:txBody>
          <a:bodyPr/>
          <a:lstStyle/>
          <a:p>
            <a:r>
              <a:rPr lang="en-IN" b="1" dirty="0"/>
              <a:t>PROJECT OVERVIEW:</a:t>
            </a:r>
          </a:p>
          <a:p>
            <a:pPr marL="0" indent="0">
              <a:buNone/>
            </a:pPr>
            <a:r>
              <a:rPr lang="en-IN" b="1" dirty="0"/>
              <a:t>	</a:t>
            </a:r>
            <a:r>
              <a:rPr lang="en-IN" dirty="0"/>
              <a:t>Analyzing a dataset to recommend suitable crops for agriculture.</a:t>
            </a:r>
            <a:endParaRPr lang="en-IN" b="1" dirty="0"/>
          </a:p>
          <a:p>
            <a:r>
              <a:rPr lang="en-IN" b="1" dirty="0"/>
              <a:t>IMPORTANCE:</a:t>
            </a:r>
          </a:p>
          <a:p>
            <a:pPr marL="0" indent="0">
              <a:buNone/>
            </a:pPr>
            <a:r>
              <a:rPr lang="en-IN" b="1" dirty="0"/>
              <a:t>	</a:t>
            </a:r>
            <a:r>
              <a:rPr lang="en-IN" dirty="0"/>
              <a:t>Proper crop recommendations can optimize agricultural yield and sustainability.</a:t>
            </a:r>
            <a:endParaRPr lang="en-IN" b="1" dirty="0"/>
          </a:p>
          <a:p>
            <a:r>
              <a:rPr lang="en-IN" b="1" dirty="0"/>
              <a:t>OBJECTIVES:</a:t>
            </a:r>
          </a:p>
          <a:p>
            <a:pPr marL="0" indent="0">
              <a:buNone/>
            </a:pPr>
            <a:r>
              <a:rPr lang="en-IN" dirty="0"/>
              <a:t>	Analyze data to understand patterns.</a:t>
            </a:r>
          </a:p>
          <a:p>
            <a:pPr marL="0" indent="0">
              <a:buNone/>
            </a:pPr>
            <a:r>
              <a:rPr lang="en-IN" dirty="0"/>
              <a:t>	Train machine learning models to predict suitable crops.</a:t>
            </a:r>
          </a:p>
        </p:txBody>
      </p:sp>
    </p:spTree>
    <p:extLst>
      <p:ext uri="{BB962C8B-B14F-4D97-AF65-F5344CB8AC3E}">
        <p14:creationId xmlns:p14="http://schemas.microsoft.com/office/powerpoint/2010/main" val="3594337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circle(in)">
                                      <p:cBhvr>
                                        <p:cTn id="35" dur="20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circle(in)">
                                      <p:cBhvr>
                                        <p:cTn id="40" dur="20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circle(in)">
                                      <p:cBhvr>
                                        <p:cTn id="4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BD4D-A007-D6C8-E9D7-E9188DC716D4}"/>
              </a:ext>
            </a:extLst>
          </p:cNvPr>
          <p:cNvSpPr>
            <a:spLocks noGrp="1"/>
          </p:cNvSpPr>
          <p:nvPr>
            <p:ph type="title"/>
          </p:nvPr>
        </p:nvSpPr>
        <p:spPr/>
        <p:txBody>
          <a:bodyPr/>
          <a:lstStyle/>
          <a:p>
            <a:r>
              <a:rPr lang="en-IN" dirty="0"/>
              <a:t>Technology stack &amp; Architecture</a:t>
            </a:r>
          </a:p>
        </p:txBody>
      </p:sp>
      <p:sp>
        <p:nvSpPr>
          <p:cNvPr id="3" name="Content Placeholder 2">
            <a:extLst>
              <a:ext uri="{FF2B5EF4-FFF2-40B4-BE49-F238E27FC236}">
                <a16:creationId xmlns:a16="http://schemas.microsoft.com/office/drawing/2014/main" id="{12BDBEA8-1C1B-3E39-A03B-D7CA1D9642BF}"/>
              </a:ext>
            </a:extLst>
          </p:cNvPr>
          <p:cNvSpPr>
            <a:spLocks noGrp="1"/>
          </p:cNvSpPr>
          <p:nvPr>
            <p:ph idx="1"/>
          </p:nvPr>
        </p:nvSpPr>
        <p:spPr>
          <a:xfrm>
            <a:off x="685799" y="2194560"/>
            <a:ext cx="8610600" cy="4024125"/>
          </a:xfrm>
        </p:spPr>
        <p:txBody>
          <a:bodyPr>
            <a:normAutofit/>
          </a:bodyPr>
          <a:lstStyle/>
          <a:p>
            <a:pPr marL="0" indent="0">
              <a:buNone/>
            </a:pPr>
            <a:r>
              <a:rPr lang="en-IN" sz="1800" dirty="0"/>
              <a:t>Crop Recommendation is built in the following architecture:</a:t>
            </a:r>
          </a:p>
          <a:p>
            <a:pPr marL="0" indent="0">
              <a:buNone/>
            </a:pPr>
            <a:endParaRPr lang="en-IN" sz="1800" dirty="0"/>
          </a:p>
          <a:p>
            <a:r>
              <a:rPr lang="en-IN" sz="2000" u="sng" dirty="0"/>
              <a:t>Python Programming Language</a:t>
            </a:r>
          </a:p>
          <a:p>
            <a:pPr marL="0" indent="0">
              <a:buNone/>
            </a:pPr>
            <a:r>
              <a:rPr lang="en-IN" sz="1800" dirty="0">
                <a:effectLst/>
                <a:ea typeface="Calibri" panose="020F0502020204030204" pitchFamily="34" charset="0"/>
                <a:cs typeface="Segoe UI" panose="020B0502040204020203" pitchFamily="34" charset="0"/>
              </a:rPr>
              <a:t>The core </a:t>
            </a:r>
            <a:r>
              <a:rPr lang="en-IN" sz="1800" dirty="0"/>
              <a:t>programming</a:t>
            </a:r>
            <a:r>
              <a:rPr lang="en-IN" sz="1800" dirty="0">
                <a:effectLst/>
                <a:ea typeface="Calibri" panose="020F0502020204030204" pitchFamily="34" charset="0"/>
                <a:cs typeface="Segoe UI" panose="020B0502040204020203" pitchFamily="34" charset="0"/>
              </a:rPr>
              <a:t> language used for the development of this project is Python. It provides the necessary libraries and modules for interacting with the database and developing the user interface.</a:t>
            </a:r>
            <a:endParaRPr lang="en-IN" sz="1800" dirty="0">
              <a:effectLst/>
              <a:ea typeface="Calibri" panose="020F0502020204030204" pitchFamily="34" charset="0"/>
            </a:endParaRPr>
          </a:p>
          <a:p>
            <a:r>
              <a:rPr lang="en-IN" sz="2000" u="sng" dirty="0"/>
              <a:t>Machine Learning (ML)</a:t>
            </a:r>
          </a:p>
          <a:p>
            <a:pPr marL="0" indent="0">
              <a:buNone/>
            </a:pPr>
            <a:r>
              <a:rPr lang="en-US" sz="1800" b="0" i="0" dirty="0">
                <a:effectLst/>
              </a:rPr>
              <a:t>It is a branch of artificial intelligence (AI) that focuses on developing algorithms and models that enable computers to learn and make predictions or decisions without being explicitly programmed</a:t>
            </a:r>
            <a:r>
              <a:rPr lang="en-US" sz="1600" b="0" i="0" dirty="0">
                <a:effectLst/>
              </a:rPr>
              <a:t>.</a:t>
            </a:r>
            <a:endParaRPr lang="en-US" sz="1800" dirty="0"/>
          </a:p>
        </p:txBody>
      </p:sp>
      <p:pic>
        <p:nvPicPr>
          <p:cNvPr id="5" name="Picture 4">
            <a:extLst>
              <a:ext uri="{FF2B5EF4-FFF2-40B4-BE49-F238E27FC236}">
                <a16:creationId xmlns:a16="http://schemas.microsoft.com/office/drawing/2014/main" id="{9C00C287-BDDF-6183-FECD-01BCF73BD4E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30114" r="35865" b="34522"/>
          <a:stretch/>
        </p:blipFill>
        <p:spPr>
          <a:xfrm>
            <a:off x="9314588" y="2285687"/>
            <a:ext cx="1837593" cy="1810483"/>
          </a:xfrm>
          <a:prstGeom prst="rect">
            <a:avLst/>
          </a:prstGeom>
        </p:spPr>
      </p:pic>
      <p:pic>
        <p:nvPicPr>
          <p:cNvPr id="7" name="Picture 6">
            <a:extLst>
              <a:ext uri="{FF2B5EF4-FFF2-40B4-BE49-F238E27FC236}">
                <a16:creationId xmlns:a16="http://schemas.microsoft.com/office/drawing/2014/main" id="{2198F7CC-1BC2-2BD4-5010-E30A958F6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0570" y="4324456"/>
            <a:ext cx="2545630" cy="1671898"/>
          </a:xfrm>
          <a:prstGeom prst="rect">
            <a:avLst/>
          </a:prstGeom>
        </p:spPr>
      </p:pic>
    </p:spTree>
    <p:extLst>
      <p:ext uri="{BB962C8B-B14F-4D97-AF65-F5344CB8AC3E}">
        <p14:creationId xmlns:p14="http://schemas.microsoft.com/office/powerpoint/2010/main" val="206651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circle(in)">
                                      <p:cBhvr>
                                        <p:cTn id="37" dur="2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circle(in)">
                                      <p:cBhvr>
                                        <p:cTn id="4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792D6-CF70-3F19-1448-5B893C3AF87F}"/>
              </a:ext>
            </a:extLst>
          </p:cNvPr>
          <p:cNvSpPr>
            <a:spLocks noGrp="1"/>
          </p:cNvSpPr>
          <p:nvPr>
            <p:ph idx="1"/>
          </p:nvPr>
        </p:nvSpPr>
        <p:spPr>
          <a:xfrm>
            <a:off x="685800" y="1290546"/>
            <a:ext cx="7859959" cy="5222631"/>
          </a:xfrm>
        </p:spPr>
        <p:txBody>
          <a:bodyPr>
            <a:normAutofit/>
          </a:bodyPr>
          <a:lstStyle/>
          <a:p>
            <a:r>
              <a:rPr lang="en-IN" b="1" dirty="0"/>
              <a:t>Pandas</a:t>
            </a:r>
            <a:r>
              <a:rPr lang="en-IN" dirty="0"/>
              <a:t>: For data manipulation and analysis.</a:t>
            </a:r>
          </a:p>
          <a:p>
            <a:r>
              <a:rPr lang="en-IN" b="1" dirty="0"/>
              <a:t>NumPy</a:t>
            </a:r>
            <a:r>
              <a:rPr lang="en-IN" dirty="0"/>
              <a:t>: For numerical computing and handling arrays.</a:t>
            </a:r>
          </a:p>
          <a:p>
            <a:r>
              <a:rPr lang="en-IN" b="1" dirty="0"/>
              <a:t>Matplotlib</a:t>
            </a:r>
            <a:r>
              <a:rPr lang="en-IN" dirty="0"/>
              <a:t>: For creating static plots and visualizations.</a:t>
            </a:r>
          </a:p>
          <a:p>
            <a:r>
              <a:rPr lang="en-IN" b="1" dirty="0"/>
              <a:t>Seaborn</a:t>
            </a:r>
            <a:r>
              <a:rPr lang="en-IN" dirty="0"/>
              <a:t>: For statistical data visualization with an emphasis on aesthetics.</a:t>
            </a:r>
          </a:p>
          <a:p>
            <a:r>
              <a:rPr lang="en-IN" b="1" dirty="0"/>
              <a:t>scikit-learn</a:t>
            </a:r>
            <a:r>
              <a:rPr lang="en-IN" dirty="0"/>
              <a:t>: For machine learning algorithms and evaluation metrics.</a:t>
            </a:r>
          </a:p>
          <a:p>
            <a:r>
              <a:rPr lang="en-IN" b="1" dirty="0" err="1"/>
              <a:t>XGBoost</a:t>
            </a:r>
            <a:r>
              <a:rPr lang="en-IN" dirty="0"/>
              <a:t>: For gradient boosting machine learning.</a:t>
            </a:r>
          </a:p>
          <a:p>
            <a:r>
              <a:rPr lang="en-IN" b="1" dirty="0" err="1"/>
              <a:t>LightGBM</a:t>
            </a:r>
            <a:r>
              <a:rPr lang="en-IN" dirty="0"/>
              <a:t>: For gradient boosting machine learning.</a:t>
            </a:r>
          </a:p>
          <a:p>
            <a:r>
              <a:rPr lang="en-IN" b="1" dirty="0" err="1"/>
              <a:t>CatBoost</a:t>
            </a:r>
            <a:r>
              <a:rPr lang="en-IN" dirty="0"/>
              <a:t>: For gradient boosting machine learning.</a:t>
            </a:r>
          </a:p>
          <a:p>
            <a:pPr marL="0" indent="0" algn="just">
              <a:buNone/>
            </a:pPr>
            <a:endParaRPr lang="en-US" sz="2000" b="0" i="0" dirty="0">
              <a:effectLst/>
            </a:endParaRPr>
          </a:p>
        </p:txBody>
      </p:sp>
      <p:pic>
        <p:nvPicPr>
          <p:cNvPr id="19" name="Picture 18">
            <a:extLst>
              <a:ext uri="{FF2B5EF4-FFF2-40B4-BE49-F238E27FC236}">
                <a16:creationId xmlns:a16="http://schemas.microsoft.com/office/drawing/2014/main" id="{4CE24C88-DF85-DF08-B3DA-8B3A45A06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589" y="4840739"/>
            <a:ext cx="2062111" cy="2062111"/>
          </a:xfrm>
          <a:prstGeom prst="rect">
            <a:avLst/>
          </a:prstGeom>
        </p:spPr>
      </p:pic>
      <p:pic>
        <p:nvPicPr>
          <p:cNvPr id="23" name="Picture 22">
            <a:extLst>
              <a:ext uri="{FF2B5EF4-FFF2-40B4-BE49-F238E27FC236}">
                <a16:creationId xmlns:a16="http://schemas.microsoft.com/office/drawing/2014/main" id="{8E8563E9-2094-C146-E2F1-1F0E7AF0C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750" y="461450"/>
            <a:ext cx="2508100" cy="1013037"/>
          </a:xfrm>
          <a:prstGeom prst="rect">
            <a:avLst/>
          </a:prstGeom>
        </p:spPr>
      </p:pic>
      <p:pic>
        <p:nvPicPr>
          <p:cNvPr id="25" name="Picture 24">
            <a:extLst>
              <a:ext uri="{FF2B5EF4-FFF2-40B4-BE49-F238E27FC236}">
                <a16:creationId xmlns:a16="http://schemas.microsoft.com/office/drawing/2014/main" id="{5EE355B6-BF95-731A-EBCA-B984F050F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7266" y="1149271"/>
            <a:ext cx="2251193" cy="1013037"/>
          </a:xfrm>
          <a:prstGeom prst="rect">
            <a:avLst/>
          </a:prstGeom>
        </p:spPr>
      </p:pic>
      <p:pic>
        <p:nvPicPr>
          <p:cNvPr id="29" name="Picture 28">
            <a:extLst>
              <a:ext uri="{FF2B5EF4-FFF2-40B4-BE49-F238E27FC236}">
                <a16:creationId xmlns:a16="http://schemas.microsoft.com/office/drawing/2014/main" id="{6C4837AD-1AA5-AEE1-0814-9267CA91B3E9}"/>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3103" r="35871" b="37720"/>
          <a:stretch/>
        </p:blipFill>
        <p:spPr>
          <a:xfrm>
            <a:off x="10045012" y="2897690"/>
            <a:ext cx="1221540" cy="1255228"/>
          </a:xfrm>
          <a:prstGeom prst="rect">
            <a:avLst/>
          </a:prstGeom>
        </p:spPr>
      </p:pic>
    </p:spTree>
    <p:extLst>
      <p:ext uri="{BB962C8B-B14F-4D97-AF65-F5344CB8AC3E}">
        <p14:creationId xmlns:p14="http://schemas.microsoft.com/office/powerpoint/2010/main" val="4059121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circle(in)">
                                      <p:cBhvr>
                                        <p:cTn id="47" dur="20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ircle(in)">
                                      <p:cBhvr>
                                        <p:cTn id="52" dur="2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circle(in)">
                                      <p:cBhvr>
                                        <p:cTn id="57" dur="20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circle(in)">
                                      <p:cBhvr>
                                        <p:cTn id="6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70A6-F72C-5C24-E455-0420677C69DF}"/>
              </a:ext>
            </a:extLst>
          </p:cNvPr>
          <p:cNvSpPr>
            <a:spLocks noGrp="1"/>
          </p:cNvSpPr>
          <p:nvPr>
            <p:ph type="title"/>
          </p:nvPr>
        </p:nvSpPr>
        <p:spPr>
          <a:xfrm>
            <a:off x="2825262" y="403888"/>
            <a:ext cx="8610600" cy="1293028"/>
          </a:xfrm>
        </p:spPr>
        <p:txBody>
          <a:bodyPr/>
          <a:lstStyle/>
          <a:p>
            <a:r>
              <a:rPr lang="en-IN" dirty="0"/>
              <a:t>database</a:t>
            </a:r>
          </a:p>
        </p:txBody>
      </p:sp>
      <p:sp>
        <p:nvSpPr>
          <p:cNvPr id="3" name="Content Placeholder 2">
            <a:extLst>
              <a:ext uri="{FF2B5EF4-FFF2-40B4-BE49-F238E27FC236}">
                <a16:creationId xmlns:a16="http://schemas.microsoft.com/office/drawing/2014/main" id="{CBEB547A-9BF6-FE9C-5642-41D77C117BA4}"/>
              </a:ext>
            </a:extLst>
          </p:cNvPr>
          <p:cNvSpPr>
            <a:spLocks noGrp="1"/>
          </p:cNvSpPr>
          <p:nvPr>
            <p:ph idx="1"/>
          </p:nvPr>
        </p:nvSpPr>
        <p:spPr>
          <a:xfrm>
            <a:off x="86947" y="1410887"/>
            <a:ext cx="8255976" cy="4437463"/>
          </a:xfrm>
        </p:spPr>
        <p:txBody>
          <a:bodyPr>
            <a:noAutofit/>
          </a:bodyPr>
          <a:lstStyle/>
          <a:p>
            <a:r>
              <a:rPr lang="en-IN" sz="2000" dirty="0"/>
              <a:t>The database used in this is a CSV file downloaded from </a:t>
            </a:r>
            <a:r>
              <a:rPr lang="en-IN" sz="2000" b="1" dirty="0"/>
              <a:t>Kaggle</a:t>
            </a:r>
            <a:r>
              <a:rPr lang="en-IN" sz="2000" dirty="0"/>
              <a:t>.</a:t>
            </a:r>
          </a:p>
          <a:p>
            <a:pPr fontAlgn="base">
              <a:buFont typeface="Wingdings" panose="05000000000000000000" pitchFamily="2" charset="2"/>
              <a:buChar char="Ø"/>
            </a:pPr>
            <a:r>
              <a:rPr lang="en-IN" sz="2000" dirty="0"/>
              <a:t>The dataset provided contains information about different crops along with various attributes. Each row represents a sample with information about the nutrient content (Nitrogen, Phosphorus, Potassium - N, P, K), temperature, humidity, pH level, rainfall, and the corresponding crop label.</a:t>
            </a:r>
            <a:endParaRPr lang="en-US" sz="2000" dirty="0"/>
          </a:p>
          <a:p>
            <a:pPr fontAlgn="base">
              <a:buFont typeface="Wingdings" panose="05000000000000000000" pitchFamily="2" charset="2"/>
              <a:buChar char="Ø"/>
            </a:pPr>
            <a:r>
              <a:rPr lang="en-US" sz="2000" dirty="0"/>
              <a:t>The dataset includes samples for different crops, such as rice, wheat, maize, etc. Each crop has specific requirements regarding soil nutrients, climate conditions, and other factors. By analyzing this dataset, we can understand the relationships between these attributes and crop recommendations, potentially building machine learning models to predict suitable crops based on input conditions.</a:t>
            </a:r>
            <a:endParaRPr lang="en-IN" sz="2000" dirty="0"/>
          </a:p>
        </p:txBody>
      </p:sp>
      <p:pic>
        <p:nvPicPr>
          <p:cNvPr id="5" name="Picture 4">
            <a:extLst>
              <a:ext uri="{FF2B5EF4-FFF2-40B4-BE49-F238E27FC236}">
                <a16:creationId xmlns:a16="http://schemas.microsoft.com/office/drawing/2014/main" id="{8224FD09-F426-4543-45BB-0C5728476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2923" y="4027435"/>
            <a:ext cx="3673230" cy="20661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127482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ircle(in)">
                                      <p:cBhvr>
                                        <p:cTn id="3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F210E-CC2B-C208-45DC-8134D499C9D7}"/>
              </a:ext>
            </a:extLst>
          </p:cNvPr>
          <p:cNvSpPr>
            <a:spLocks noGrp="1"/>
          </p:cNvSpPr>
          <p:nvPr>
            <p:ph idx="1"/>
          </p:nvPr>
        </p:nvSpPr>
        <p:spPr>
          <a:xfrm>
            <a:off x="685800" y="1525467"/>
            <a:ext cx="10820400" cy="4913433"/>
          </a:xfrm>
        </p:spPr>
        <p:txBody>
          <a:bodyPr>
            <a:noAutofit/>
          </a:bodyPr>
          <a:lstStyle/>
          <a:p>
            <a:pPr fontAlgn="base">
              <a:buFont typeface="Wingdings" panose="05000000000000000000" pitchFamily="2" charset="2"/>
              <a:buChar char="Ø"/>
            </a:pPr>
            <a:r>
              <a:rPr lang="en-IN" sz="1800" dirty="0"/>
              <a:t>Here's a breakdown</a:t>
            </a:r>
          </a:p>
          <a:p>
            <a:r>
              <a:rPr lang="en-US" sz="1800" b="1" dirty="0"/>
              <a:t>N (Nitrogen)</a:t>
            </a:r>
            <a:r>
              <a:rPr lang="en-US" sz="1800" dirty="0"/>
              <a:t>: The amount of nitrogen in the soil, a vital nutrient for plant growth and development.</a:t>
            </a:r>
          </a:p>
          <a:p>
            <a:r>
              <a:rPr lang="en-US" sz="1800" b="1" dirty="0"/>
              <a:t>P (Phosphorus)</a:t>
            </a:r>
            <a:r>
              <a:rPr lang="en-US" sz="1800" dirty="0"/>
              <a:t>: The amount of phosphorus in the soil, essential for energy transfer within the plant and root development.</a:t>
            </a:r>
          </a:p>
          <a:p>
            <a:r>
              <a:rPr lang="en-US" sz="1800" b="1" dirty="0"/>
              <a:t>K (Potassium)</a:t>
            </a:r>
            <a:r>
              <a:rPr lang="en-US" sz="1800" dirty="0"/>
              <a:t>: The amount of potassium in the soil, is crucial for plant metabolism and overall health.</a:t>
            </a:r>
          </a:p>
          <a:p>
            <a:r>
              <a:rPr lang="en-US" sz="1800" b="1" dirty="0"/>
              <a:t>Temperature</a:t>
            </a:r>
            <a:r>
              <a:rPr lang="en-US" sz="1800" dirty="0"/>
              <a:t>: The temperature in Celsius, which can influence plant growth and metabolism.</a:t>
            </a:r>
          </a:p>
          <a:p>
            <a:r>
              <a:rPr lang="en-US" sz="1800" b="1" dirty="0"/>
              <a:t>Humidity</a:t>
            </a:r>
            <a:r>
              <a:rPr lang="en-US" sz="1800" dirty="0"/>
              <a:t>: The relative humidity, indicating the amount of moisture in the air, affecting plant transpiration and water uptake.</a:t>
            </a:r>
          </a:p>
          <a:p>
            <a:r>
              <a:rPr lang="en-US" sz="1800" b="1" dirty="0"/>
              <a:t>pH</a:t>
            </a:r>
            <a:r>
              <a:rPr lang="en-US" sz="1800" dirty="0"/>
              <a:t>: The pH level of the soil, indicating its acidity or alkalinity, affecting nutrient availability to plants.</a:t>
            </a:r>
          </a:p>
          <a:p>
            <a:r>
              <a:rPr lang="en-US" sz="1800" b="1" dirty="0"/>
              <a:t>Rainfall</a:t>
            </a:r>
            <a:r>
              <a:rPr lang="en-US" sz="1800" dirty="0"/>
              <a:t>: The amount of rainfall in millimeters, is an essential factor for crop growth and irrigation needs.</a:t>
            </a:r>
          </a:p>
          <a:p>
            <a:r>
              <a:rPr lang="en-US" sz="1800" b="1" dirty="0"/>
              <a:t>Label</a:t>
            </a:r>
            <a:r>
              <a:rPr lang="en-US" sz="1800" dirty="0"/>
              <a:t>: The type of crop recommended based on the given soil and environmental conditions.</a:t>
            </a:r>
          </a:p>
        </p:txBody>
      </p:sp>
    </p:spTree>
    <p:extLst>
      <p:ext uri="{BB962C8B-B14F-4D97-AF65-F5344CB8AC3E}">
        <p14:creationId xmlns:p14="http://schemas.microsoft.com/office/powerpoint/2010/main" val="32249456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56326-1AB0-4D6E-5893-86F8C23AFA40}"/>
              </a:ext>
            </a:extLst>
          </p:cNvPr>
          <p:cNvSpPr>
            <a:spLocks noGrp="1"/>
          </p:cNvSpPr>
          <p:nvPr>
            <p:ph idx="1"/>
          </p:nvPr>
        </p:nvSpPr>
        <p:spPr>
          <a:xfrm>
            <a:off x="685800" y="1485900"/>
            <a:ext cx="10820400" cy="4958862"/>
          </a:xfrm>
        </p:spPr>
        <p:txBody>
          <a:bodyPr/>
          <a:lstStyle/>
          <a:p>
            <a:pPr marL="0" indent="0">
              <a:buNone/>
            </a:pPr>
            <a:r>
              <a:rPr lang="en-IN" b="1" dirty="0"/>
              <a:t>Sample Records:</a:t>
            </a:r>
          </a:p>
          <a:p>
            <a:pPr marL="0" indent="0">
              <a:buNone/>
            </a:pPr>
            <a:endParaRPr lang="en-IN" dirty="0"/>
          </a:p>
        </p:txBody>
      </p:sp>
      <p:pic>
        <p:nvPicPr>
          <p:cNvPr id="5" name="Picture 4">
            <a:extLst>
              <a:ext uri="{FF2B5EF4-FFF2-40B4-BE49-F238E27FC236}">
                <a16:creationId xmlns:a16="http://schemas.microsoft.com/office/drawing/2014/main" id="{D6568A93-0CB8-BA18-CA01-5154537DB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37" y="2112824"/>
            <a:ext cx="6630325" cy="4201111"/>
          </a:xfrm>
          <a:prstGeom prst="rect">
            <a:avLst/>
          </a:prstGeom>
        </p:spPr>
      </p:pic>
    </p:spTree>
    <p:extLst>
      <p:ext uri="{BB962C8B-B14F-4D97-AF65-F5344CB8AC3E}">
        <p14:creationId xmlns:p14="http://schemas.microsoft.com/office/powerpoint/2010/main" val="369903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3EB8-665D-003A-AFFE-477BC5B5D592}"/>
              </a:ext>
            </a:extLst>
          </p:cNvPr>
          <p:cNvSpPr>
            <a:spLocks noGrp="1"/>
          </p:cNvSpPr>
          <p:nvPr>
            <p:ph type="title"/>
          </p:nvPr>
        </p:nvSpPr>
        <p:spPr>
          <a:xfrm>
            <a:off x="2971703" y="621072"/>
            <a:ext cx="8610600" cy="933407"/>
          </a:xfrm>
        </p:spPr>
        <p:txBody>
          <a:bodyPr/>
          <a:lstStyle/>
          <a:p>
            <a:r>
              <a:rPr lang="en-IN" dirty="0"/>
              <a:t>Chart &amp; graphs</a:t>
            </a:r>
          </a:p>
        </p:txBody>
      </p:sp>
      <p:sp>
        <p:nvSpPr>
          <p:cNvPr id="11" name="TextBox 10">
            <a:extLst>
              <a:ext uri="{FF2B5EF4-FFF2-40B4-BE49-F238E27FC236}">
                <a16:creationId xmlns:a16="http://schemas.microsoft.com/office/drawing/2014/main" id="{B66A3065-ACD0-2F46-3C71-5C964A9A160B}"/>
              </a:ext>
            </a:extLst>
          </p:cNvPr>
          <p:cNvSpPr txBox="1"/>
          <p:nvPr/>
        </p:nvSpPr>
        <p:spPr>
          <a:xfrm>
            <a:off x="8247040" y="2618908"/>
            <a:ext cx="4131645" cy="1323439"/>
          </a:xfrm>
          <a:prstGeom prst="rect">
            <a:avLst/>
          </a:prstGeom>
          <a:noFill/>
        </p:spPr>
        <p:txBody>
          <a:bodyPr wrap="square" rtlCol="0">
            <a:spAutoFit/>
          </a:bodyPr>
          <a:lstStyle/>
          <a:p>
            <a:pPr algn="l">
              <a:buFont typeface="Arial" panose="020B0604020202020204" pitchFamily="34" charset="0"/>
              <a:buChar char="•"/>
            </a:pPr>
            <a:r>
              <a:rPr lang="en-IN" sz="2800" b="1" i="0" dirty="0">
                <a:effectLst/>
                <a:latin typeface="Söhne"/>
              </a:rPr>
              <a:t>Histograms:</a:t>
            </a:r>
          </a:p>
          <a:p>
            <a:pPr algn="l"/>
            <a:r>
              <a:rPr lang="en-IN" sz="2400" b="0" i="0" dirty="0">
                <a:effectLst/>
                <a:latin typeface="Söhne"/>
              </a:rPr>
              <a:t>Visualize feature distributions.</a:t>
            </a:r>
          </a:p>
          <a:p>
            <a:pPr algn="l"/>
            <a:endParaRPr lang="en-IN" sz="2800" dirty="0">
              <a:latin typeface="Söhne"/>
            </a:endParaRPr>
          </a:p>
        </p:txBody>
      </p:sp>
      <p:pic>
        <p:nvPicPr>
          <p:cNvPr id="15" name="Content Placeholder 14">
            <a:extLst>
              <a:ext uri="{FF2B5EF4-FFF2-40B4-BE49-F238E27FC236}">
                <a16:creationId xmlns:a16="http://schemas.microsoft.com/office/drawing/2014/main" id="{581F52AB-1C53-B875-4BF0-34C9BCDCF2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999" y="1729105"/>
            <a:ext cx="7792041" cy="4024313"/>
          </a:xfrm>
        </p:spPr>
      </p:pic>
    </p:spTree>
    <p:extLst>
      <p:ext uri="{BB962C8B-B14F-4D97-AF65-F5344CB8AC3E}">
        <p14:creationId xmlns:p14="http://schemas.microsoft.com/office/powerpoint/2010/main" val="1046375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502</TotalTime>
  <Words>748</Words>
  <Application>Microsoft Office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Black</vt:lpstr>
      <vt:lpstr>Bookman Old Style</vt:lpstr>
      <vt:lpstr>Calibri</vt:lpstr>
      <vt:lpstr>Century Gothic</vt:lpstr>
      <vt:lpstr>Century Gothic (Body)</vt:lpstr>
      <vt:lpstr>Cooper Black</vt:lpstr>
      <vt:lpstr>Eras Demi ITC</vt:lpstr>
      <vt:lpstr>Söhne</vt:lpstr>
      <vt:lpstr>Wingdings</vt:lpstr>
      <vt:lpstr>Vapor Trail</vt:lpstr>
      <vt:lpstr>Crop recommendation </vt:lpstr>
      <vt:lpstr>CONTENT</vt:lpstr>
      <vt:lpstr>INTRODUCTION</vt:lpstr>
      <vt:lpstr>Technology stack &amp; Architecture</vt:lpstr>
      <vt:lpstr>PowerPoint Presentation</vt:lpstr>
      <vt:lpstr>database</vt:lpstr>
      <vt:lpstr>PowerPoint Presentation</vt:lpstr>
      <vt:lpstr>PowerPoint Presentation</vt:lpstr>
      <vt:lpstr>Chart &amp; graphs</vt:lpstr>
      <vt:lpstr>PowerPoint Presentation</vt:lpstr>
      <vt:lpstr>Limitations and Future Directions</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Twitter Data </dc:title>
  <dc:creator>Bijoy Laxmi Behera</dc:creator>
  <cp:lastModifiedBy>Bijoy Laxmi Behera</cp:lastModifiedBy>
  <cp:revision>19</cp:revision>
  <dcterms:created xsi:type="dcterms:W3CDTF">2023-10-07T12:40:09Z</dcterms:created>
  <dcterms:modified xsi:type="dcterms:W3CDTF">2024-03-14T06:35:11Z</dcterms:modified>
</cp:coreProperties>
</file>