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4"/>
    <p:sldMasterId id="2147483988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4853C-692A-41FC-B9F3-DEC1FA3A0ACB}" type="datetimeFigureOut">
              <a:rPr lang="en-US" smtClean="0"/>
              <a:t>17-Jun-23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0FB0-C47A-44A8-93BC-BFF97CA7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C10F584-C0DA-4EA4-8F75-7AF3260503A2}" type="datetime1">
              <a:rPr lang="en-US" smtClean="0"/>
              <a:t>17-Jun-23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0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C707-20D3-4954-A276-EAF079DED436}" type="datetime1">
              <a:rPr lang="en-US" smtClean="0"/>
              <a:t>17-Jun-23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6B3E-6B85-456E-9EAC-E56F7B78390E}" type="datetime1">
              <a:rPr lang="en-US" smtClean="0"/>
              <a:t>17-Jun-23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AAA3B2-D03A-46BB-9ED9-6BF0F68747D1}" type="datetime1">
              <a:rPr lang="en-US" smtClean="0"/>
              <a:t>17-Jun-23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8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B1D-6C26-4C83-9030-81AF08F76910}" type="datetime1">
              <a:rPr lang="en-US" smtClean="0"/>
              <a:t>17-Jun-23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9FB-9C31-4A2C-BD5F-5399B742B299}" type="datetime1">
              <a:rPr lang="en-US" smtClean="0"/>
              <a:t>17-Jun-23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6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DFBE-3F09-44AE-81B2-D2E8CFF8FE69}" type="datetime1">
              <a:rPr lang="en-US" smtClean="0"/>
              <a:t>17-Jun-23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7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BA56-3130-43EF-B893-31CCDCC94BE4}" type="datetime1">
              <a:rPr lang="en-US" smtClean="0"/>
              <a:t>17-Jun-23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9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357-F601-41E8-A2A9-55DC129C7A1D}" type="datetime1">
              <a:rPr lang="en-US" smtClean="0"/>
              <a:t>17-Jun-23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8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CBD-2CF4-4677-9E5F-34D06925C0CF}" type="datetime1">
              <a:rPr lang="en-US" smtClean="0"/>
              <a:t>17-Jun-23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AB64-855E-4E43-8077-AA93E28FD335}" type="datetime1">
              <a:rPr lang="en-US" smtClean="0"/>
              <a:t>17-Jun-23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8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48B3-E605-47C9-866B-79E7296E411F}" type="datetime1">
              <a:rPr lang="en-US" smtClean="0"/>
              <a:t>17-Jun-23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1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23CA-084B-469E-95DE-1A4233C56C56}" type="datetime1">
              <a:rPr lang="en-US" smtClean="0"/>
              <a:t>17-Jun-23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25E3-D3A1-4FE5-A4CD-78859950C75E}" type="datetime1">
              <a:rPr lang="en-US" smtClean="0"/>
              <a:t>17-Jun-23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5FAD-D351-4AA2-8B39-6E5D02F16108}" type="datetime1">
              <a:rPr lang="en-US" smtClean="0"/>
              <a:t>17-Jun-23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D84B3D2-29AF-4AD9-A39F-92F71E51CF89}" type="datetime1">
              <a:rPr lang="en-US" smtClean="0"/>
              <a:t>17-Jun-23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6D97-9EA2-41D7-A412-DEAD1D8DD0B1}" type="datetime1">
              <a:rPr lang="en-US" smtClean="0"/>
              <a:t>17-Jun-23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5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78A2-92CA-48C4-9557-C00596F85CC3}" type="datetime1">
              <a:rPr lang="en-US" smtClean="0"/>
              <a:t>17-Jun-23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692-9B37-486A-8AF0-15332AC239E5}" type="datetime1">
              <a:rPr lang="en-US" smtClean="0"/>
              <a:t>17-Jun-23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3DF-0719-4FAD-8E42-D85BC335B148}" type="datetime1">
              <a:rPr lang="en-US" smtClean="0"/>
              <a:t>17-Jun-23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E106-556E-4931-B5F6-8C002A6992B8}" type="datetime1">
              <a:rPr lang="en-US" smtClean="0"/>
              <a:t>17-Jun-23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886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6786EA6-1B3B-4E90-B056-CC0920F893F6}" type="datetime1">
              <a:rPr lang="en-US" smtClean="0"/>
              <a:t>17-Jun-23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469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B885A8-C560-4303-8F39-131F95E3B133}" type="datetime1">
              <a:rPr lang="en-US" smtClean="0"/>
              <a:t>17-Jun-23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D0B7E81-94D5-47F7-A1D4-EAEA849C31DD}" type="datetime1">
              <a:rPr lang="en-US" smtClean="0"/>
              <a:t>17-Jun-23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31D1FB1-1D4F-4932-A6B5-249AF223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38F9-4AE8-6116-13B9-226C8F581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3014" y="1344046"/>
            <a:ext cx="6210299" cy="416990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1905038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1905042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1905046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1905047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1905048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1905052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42648C-D4BF-9585-CC62-55049C526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33" y="2183271"/>
            <a:ext cx="3276967" cy="19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9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4DEFB5-5905-2691-E93B-6492AF9BF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01" y="1448655"/>
            <a:ext cx="9205645" cy="39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4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4316-BE3E-AF26-1FFF-97039E50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StudyShare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E8A49-06DB-3D20-2D8D-01CF6CBD0851}"/>
              </a:ext>
            </a:extLst>
          </p:cNvPr>
          <p:cNvSpPr txBox="1"/>
          <p:nvPr/>
        </p:nvSpPr>
        <p:spPr>
          <a:xfrm>
            <a:off x="1356189" y="2373330"/>
            <a:ext cx="89693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StudyShare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platform for university students to efficiently prepare their studies for their examination. It allows the students to study with the help of other students.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platform, students can share their resources and communicate with others to solve their problems regarding their study.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B3BB0-B66D-2662-C3EC-8EC2E8AA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444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StudyShare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78FF4-46E6-9E8D-95E2-CC47F459E0BF}"/>
              </a:ext>
            </a:extLst>
          </p:cNvPr>
          <p:cNvSpPr txBox="1"/>
          <p:nvPr/>
        </p:nvSpPr>
        <p:spPr>
          <a:xfrm>
            <a:off x="1173480" y="2123441"/>
            <a:ext cx="9875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platform solely dedicated to university students.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 detailed knowledge of subject is quite necessary for a student. It can be earned by only studying. But as a human being we cannot know about all the resources, scope and opportunities about the subject. So, help from others is a blessing.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students aware of the strength and weakness in their study. So, if they have doubt about any topic, they can overcome it.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educational platform and helpful for students.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6BE47-B6BC-A1C5-09D3-55B5E6B08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60" y="4584497"/>
            <a:ext cx="2092960" cy="166390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5D15-39E4-C9FA-D985-FFEC0018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076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737070"/>
            <a:ext cx="1073912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Resources Upload and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49F68-59A2-9335-C0FC-B2488D04DD89}"/>
              </a:ext>
            </a:extLst>
          </p:cNvPr>
          <p:cNvSpPr txBox="1"/>
          <p:nvPr/>
        </p:nvSpPr>
        <p:spPr>
          <a:xfrm>
            <a:off x="741680" y="2489200"/>
            <a:ext cx="10739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modules enables students to upload various types of resources such as lecture notes, slides, and past exams.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functionalities for organizing and categorizing resources and allow students to use tags and description to make them easily searchable.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recommendation algorithm and keyword based search  on user preference and history.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E50D7-FAE1-964F-B00D-30FDE4BAF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03" y="4509204"/>
            <a:ext cx="1921758" cy="192175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1ED80E6-EF5D-AC2E-0EFC-1F031A0F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65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737070"/>
            <a:ext cx="1073912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2: Discussion Forums and Messaging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49F68-59A2-9335-C0FC-B2488D04DD89}"/>
              </a:ext>
            </a:extLst>
          </p:cNvPr>
          <p:cNvSpPr txBox="1"/>
          <p:nvPr/>
        </p:nvSpPr>
        <p:spPr>
          <a:xfrm>
            <a:off x="741680" y="2489200"/>
            <a:ext cx="1073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facilitates communication and collaboration among students.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discussion forums where students can post questions, initiate discussions and provide answers.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a messaging system can be implements to allow users to send private messages to each other for more personalized communication.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AB367-5232-FDA2-0173-8EAB96AF8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75" y="4017493"/>
            <a:ext cx="2675870" cy="23567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1BE1E-42F6-5534-277B-11182EA2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228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737070"/>
            <a:ext cx="1073912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Notifications and Alerts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49F68-59A2-9335-C0FC-B2488D04DD89}"/>
              </a:ext>
            </a:extLst>
          </p:cNvPr>
          <p:cNvSpPr txBox="1"/>
          <p:nvPr/>
        </p:nvSpPr>
        <p:spPr>
          <a:xfrm>
            <a:off x="741680" y="2489200"/>
            <a:ext cx="1073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keeps student users informed about important updates and activities on the platform.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notifications for new resources upload, replies to the forum posts, study group invitation and other relevant uploads.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have option to configure their notification preferences.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2E2FB-700E-2F8D-C009-CE15A4290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52" y="4243526"/>
            <a:ext cx="2192985" cy="219298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7C110-11C1-7F61-37A1-AEC88803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4285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737070"/>
            <a:ext cx="1073912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4:Peer Reviews and Rating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49F68-59A2-9335-C0FC-B2488D04DD89}"/>
              </a:ext>
            </a:extLst>
          </p:cNvPr>
          <p:cNvSpPr txBox="1"/>
          <p:nvPr/>
        </p:nvSpPr>
        <p:spPr>
          <a:xfrm>
            <a:off x="741680" y="2489200"/>
            <a:ext cx="1073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implement a peer review system where student can provide feedbacks and ratings on courses and resources shared by peers.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them to study and to maintain quality of resources.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points based on the rating and review.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59CB7-BB7A-0365-26A4-0EF47FA7E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581" y="4243526"/>
            <a:ext cx="2079660" cy="20796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03DC2-817D-3E08-759A-80B94810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4301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737070"/>
            <a:ext cx="1073912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5: Event Management and Collab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49F68-59A2-9335-C0FC-B2488D04DD89}"/>
              </a:ext>
            </a:extLst>
          </p:cNvPr>
          <p:cNvSpPr txBox="1"/>
          <p:nvPr/>
        </p:nvSpPr>
        <p:spPr>
          <a:xfrm>
            <a:off x="741680" y="2489200"/>
            <a:ext cx="10739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includes an event management where students can create, manage and join events such as group study, workshops, seminars.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share event details and receive notification about upcoming events.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also collaborate on projects, assignments and study materials in real time by creating event and founding the interested students.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098E6-DB2F-D870-8058-A80B3393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427" y="4600614"/>
            <a:ext cx="2429291" cy="1631436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C386DF4-74D2-8729-6305-0638F5E7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4990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FEE6-B08A-2DFA-637E-74DD176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737070"/>
            <a:ext cx="1073912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6: User Profiles and Networking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49F68-59A2-9335-C0FC-B2488D04DD89}"/>
              </a:ext>
            </a:extLst>
          </p:cNvPr>
          <p:cNvSpPr txBox="1"/>
          <p:nvPr/>
        </p:nvSpPr>
        <p:spPr>
          <a:xfrm>
            <a:off x="741680" y="2489200"/>
            <a:ext cx="10739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enables students to create and customize their profiles providing information about themselves, their interest and academic achievements.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students to connect with each other and to do research or project based on their interest and academic backgrounds.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encourage a strong relationship between them.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794C3-E59B-C683-FD4D-8FE13FED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427" y="4354108"/>
            <a:ext cx="2470387" cy="197792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D2BD-FC1F-5CB6-5970-1CE1F6C0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3879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66B3C189048419BB4DF15E983FAF9" ma:contentTypeVersion="4" ma:contentTypeDescription="Create a new document." ma:contentTypeScope="" ma:versionID="a820357f687fc4556e11fc1078ed1c1c">
  <xsd:schema xmlns:xsd="http://www.w3.org/2001/XMLSchema" xmlns:xs="http://www.w3.org/2001/XMLSchema" xmlns:p="http://schemas.microsoft.com/office/2006/metadata/properties" xmlns:ns3="9db203b6-cd1c-4233-bf82-baa8eb7e2b95" targetNamespace="http://schemas.microsoft.com/office/2006/metadata/properties" ma:root="true" ma:fieldsID="a8ea2d5e3d281778d8230da89079cee6" ns3:_="">
    <xsd:import namespace="9db203b6-cd1c-4233-bf82-baa8eb7e2b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03b6-cd1c-4233-bf82-baa8eb7e2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A15116-875F-449A-87A9-06BD2AC70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b203b6-cd1c-4233-bf82-baa8eb7e2b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E281A2-AB23-4DB5-AED7-A47E6AC166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755564-D5B9-4D24-B993-317421563E4A}">
  <ds:schemaRefs>
    <ds:schemaRef ds:uri="http://schemas.openxmlformats.org/package/2006/metadata/core-properties"/>
    <ds:schemaRef ds:uri="9db203b6-cd1c-4233-bf82-baa8eb7e2b9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524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Century Gothic</vt:lpstr>
      <vt:lpstr>Corbel</vt:lpstr>
      <vt:lpstr>Garamond</vt:lpstr>
      <vt:lpstr>Times New Roman</vt:lpstr>
      <vt:lpstr>Wingdings</vt:lpstr>
      <vt:lpstr>Savon</vt:lpstr>
      <vt:lpstr>Basis</vt:lpstr>
      <vt:lpstr>Presented By: 1905038 1905042 1905046 1905047 1905048 1905052</vt:lpstr>
      <vt:lpstr>What is StudyShare?</vt:lpstr>
      <vt:lpstr>Why StudyShare?</vt:lpstr>
      <vt:lpstr>Module 1: Resources Upload and Management</vt:lpstr>
      <vt:lpstr>Module 2: Discussion Forums and Messaging</vt:lpstr>
      <vt:lpstr>Module 3: Notifications and Alerts</vt:lpstr>
      <vt:lpstr>Module 4:Peer Reviews and Rating Systems</vt:lpstr>
      <vt:lpstr>Module 5: Event Management and Collab</vt:lpstr>
      <vt:lpstr>Module 6: User Profiles and Networking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1905038 1905042 1905046 1905047 1905048 1905052</dc:title>
  <dc:creator>1905046 - Niaz Rahman</dc:creator>
  <cp:lastModifiedBy>1905046 - Niaz Rahman</cp:lastModifiedBy>
  <cp:revision>2</cp:revision>
  <dcterms:created xsi:type="dcterms:W3CDTF">2023-06-17T14:23:33Z</dcterms:created>
  <dcterms:modified xsi:type="dcterms:W3CDTF">2023-06-17T16:50:14Z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0x0101003F766B3C189048419BB4DF15E983FAF9</vt:lpwstr>
  </property>
</Properties>
</file>