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4"/>
    <p:sldMasterId id="2147483988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4853C-692A-41FC-B9F3-DEC1FA3A0ACB}" type="datetimeFigureOut">
              <a:rPr lang="en-US" smtClean="0"/>
              <a:t>02-Jul-23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10FB0-C47A-44A8-93BC-BFF97CA7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C10F584-C0DA-4EA4-8F75-7AF3260503A2}" type="datetime1">
              <a:rPr lang="en-US" smtClean="0"/>
              <a:t>02-Jul-23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07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C707-20D3-4954-A276-EAF079DED436}" type="datetime1">
              <a:rPr lang="en-US" smtClean="0"/>
              <a:t>02-Jul-23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2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6B3E-6B85-456E-9EAC-E56F7B78390E}" type="datetime1">
              <a:rPr lang="en-US" smtClean="0"/>
              <a:t>02-Jul-23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0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AAA3B2-D03A-46BB-9ED9-6BF0F68747D1}" type="datetime1">
              <a:rPr lang="en-US" smtClean="0"/>
              <a:t>02-Jul-23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380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B1D-6C26-4C83-9030-81AF08F76910}" type="datetime1">
              <a:rPr lang="en-US" smtClean="0"/>
              <a:t>02-Jul-23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9FB-9C31-4A2C-BD5F-5399B742B299}" type="datetime1">
              <a:rPr lang="en-US" smtClean="0"/>
              <a:t>02-Jul-23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66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DFBE-3F09-44AE-81B2-D2E8CFF8FE69}" type="datetime1">
              <a:rPr lang="en-US" smtClean="0"/>
              <a:t>02-Jul-23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7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BA56-3130-43EF-B893-31CCDCC94BE4}" type="datetime1">
              <a:rPr lang="en-US" smtClean="0"/>
              <a:t>02-Jul-23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9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4357-F601-41E8-A2A9-55DC129C7A1D}" type="datetime1">
              <a:rPr lang="en-US" smtClean="0"/>
              <a:t>02-Jul-23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8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CBD-2CF4-4677-9E5F-34D06925C0CF}" type="datetime1">
              <a:rPr lang="en-US" smtClean="0"/>
              <a:t>02-Jul-23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8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AB64-855E-4E43-8077-AA93E28FD335}" type="datetime1">
              <a:rPr lang="en-US" smtClean="0"/>
              <a:t>02-Jul-23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8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48B3-E605-47C9-866B-79E7296E411F}" type="datetime1">
              <a:rPr lang="en-US" smtClean="0"/>
              <a:t>02-Jul-23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11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23CA-084B-469E-95DE-1A4233C56C56}" type="datetime1">
              <a:rPr lang="en-US" smtClean="0"/>
              <a:t>02-Jul-23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25E3-D3A1-4FE5-A4CD-78859950C75E}" type="datetime1">
              <a:rPr lang="en-US" smtClean="0"/>
              <a:t>02-Jul-23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FAD-D351-4AA2-8B39-6E5D02F16108}" type="datetime1">
              <a:rPr lang="en-US" smtClean="0"/>
              <a:t>02-Jul-23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1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D84B3D2-29AF-4AD9-A39F-92F71E51CF89}" type="datetime1">
              <a:rPr lang="en-US" smtClean="0"/>
              <a:t>02-Jul-23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3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6D97-9EA2-41D7-A412-DEAD1D8DD0B1}" type="datetime1">
              <a:rPr lang="en-US" smtClean="0"/>
              <a:t>02-Jul-23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5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78A2-92CA-48C4-9557-C00596F85CC3}" type="datetime1">
              <a:rPr lang="en-US" smtClean="0"/>
              <a:t>02-Jul-23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692-9B37-486A-8AF0-15332AC239E5}" type="datetime1">
              <a:rPr lang="en-US" smtClean="0"/>
              <a:t>02-Jul-23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C3DF-0719-4FAD-8E42-D85BC335B148}" type="datetime1">
              <a:rPr lang="en-US" smtClean="0"/>
              <a:t>02-Jul-23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E106-556E-4931-B5F6-8C002A6992B8}" type="datetime1">
              <a:rPr lang="en-US" smtClean="0"/>
              <a:t>02-Jul-23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886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6786EA6-1B3B-4E90-B056-CC0920F893F6}" type="datetime1">
              <a:rPr lang="en-US" smtClean="0"/>
              <a:t>02-Jul-23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469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B885A8-C560-4303-8F39-131F95E3B133}" type="datetime1">
              <a:rPr lang="en-US" smtClean="0"/>
              <a:t>02-Jul-23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D0B7E81-94D5-47F7-A1D4-EAEA849C31DD}" type="datetime1">
              <a:rPr lang="en-US" smtClean="0"/>
              <a:t>02-Jul-23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38F9-4AE8-6116-13B9-226C8F581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3014" y="1344046"/>
            <a:ext cx="6210299" cy="4169907"/>
          </a:xfrm>
        </p:spPr>
        <p:txBody>
          <a:bodyPr>
            <a:normAutofit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1905046 – NIAZ RAHMAN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1905038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1905042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1905046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1905047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1905048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1905052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42648C-D4BF-9585-CC62-55049C526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48" y="2351050"/>
            <a:ext cx="3276967" cy="19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9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FEE6-B08A-2DFA-637E-74DD176E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5" y="244475"/>
            <a:ext cx="10739120" cy="6123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D2BD-FC1F-5CB6-5970-1CE1F6C0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80E23-7054-BCDD-43CC-038DA3018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40" y="1414181"/>
            <a:ext cx="9812119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9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4DEFB5-5905-2691-E93B-6492AF9BF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01" y="1448655"/>
            <a:ext cx="9205645" cy="39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4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4316-BE3E-AF26-1FFF-97039E50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22" y="227753"/>
            <a:ext cx="9875520" cy="54528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B3BB0-B66D-2662-C3EC-8EC2E8AA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F34FF-DD00-90CF-9F58-0F631068A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25" y="1588344"/>
            <a:ext cx="9761895" cy="44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FEE6-B08A-2DFA-637E-74DD176E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87" y="244475"/>
            <a:ext cx="9875520" cy="5201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65D15-39E4-C9FA-D985-FFEC0018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078B30-00DD-8802-6AE8-99EF8AC9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64622"/>
            <a:ext cx="9111338" cy="56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6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FEE6-B08A-2DFA-637E-74DD176E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69" y="284892"/>
            <a:ext cx="10739120" cy="47643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Upload and Management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1ED80E6-EF5D-AC2E-0EFC-1F031A0F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541E6-E831-22B5-EC0E-276210EB1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93" y="936091"/>
            <a:ext cx="10623296" cy="55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FEE6-B08A-2DFA-637E-74DD176E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85" y="197937"/>
            <a:ext cx="10739120" cy="57161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Forums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1BE1E-42F6-5534-277B-11182EA2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B1F0A-0BD8-5319-964B-EDD1A923C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1" y="947956"/>
            <a:ext cx="11140580" cy="515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8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FEE6-B08A-2DFA-637E-74DD176E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62" y="244475"/>
            <a:ext cx="10739120" cy="57161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and Alerts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7C110-11C1-7F61-37A1-AEC88803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635F3-E61F-C93F-60E8-5AF6260C2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0" y="1142681"/>
            <a:ext cx="11107700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5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FEE6-B08A-2DFA-637E-74DD176E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18" y="244475"/>
            <a:ext cx="10739120" cy="63033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Reviews and Rating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03DC2-817D-3E08-759A-80B94810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10237-3AB4-5F90-65B5-23D48E256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71" y="1052181"/>
            <a:ext cx="10259857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1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FEE6-B08A-2DFA-637E-74DD176E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62" y="244475"/>
            <a:ext cx="10739120" cy="52127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Management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C386DF4-74D2-8729-6305-0638F5E7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4C081-0BCF-4EFF-C4AE-4FAFE08A6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4" y="889232"/>
            <a:ext cx="10503017" cy="50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0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FEE6-B08A-2DFA-637E-74DD176E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5" y="244475"/>
            <a:ext cx="10739120" cy="6123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Profiles and Networking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D2BD-FC1F-5CB6-5970-1CE1F6C0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477DC-38DD-C682-C0AA-78E37F92C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70" y="836699"/>
            <a:ext cx="8267368" cy="55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9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66B3C189048419BB4DF15E983FAF9" ma:contentTypeVersion="4" ma:contentTypeDescription="Create a new document." ma:contentTypeScope="" ma:versionID="a820357f687fc4556e11fc1078ed1c1c">
  <xsd:schema xmlns:xsd="http://www.w3.org/2001/XMLSchema" xmlns:xs="http://www.w3.org/2001/XMLSchema" xmlns:p="http://schemas.microsoft.com/office/2006/metadata/properties" xmlns:ns3="9db203b6-cd1c-4233-bf82-baa8eb7e2b95" targetNamespace="http://schemas.microsoft.com/office/2006/metadata/properties" ma:root="true" ma:fieldsID="a8ea2d5e3d281778d8230da89079cee6" ns3:_="">
    <xsd:import namespace="9db203b6-cd1c-4233-bf82-baa8eb7e2b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203b6-cd1c-4233-bf82-baa8eb7e2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A15116-875F-449A-87A9-06BD2AC70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b203b6-cd1c-4233-bf82-baa8eb7e2b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E281A2-AB23-4DB5-AED7-A47E6AC166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755564-D5B9-4D24-B993-317421563E4A}">
  <ds:schemaRefs>
    <ds:schemaRef ds:uri="http://schemas.openxmlformats.org/package/2006/metadata/core-properties"/>
    <ds:schemaRef ds:uri="9db203b6-cd1c-4233-bf82-baa8eb7e2b9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59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Century Gothic</vt:lpstr>
      <vt:lpstr>Corbel</vt:lpstr>
      <vt:lpstr>Garamond</vt:lpstr>
      <vt:lpstr>Times New Roman</vt:lpstr>
      <vt:lpstr>Savon</vt:lpstr>
      <vt:lpstr>Basis</vt:lpstr>
      <vt:lpstr> PRESENTED BY:  1905046 – NIAZ RAHMAN   GroUp MembErs: 1905038 1905042 1905046 1905047 1905048 1905052</vt:lpstr>
      <vt:lpstr>Admin</vt:lpstr>
      <vt:lpstr>Student</vt:lpstr>
      <vt:lpstr>Resources Upload and Management</vt:lpstr>
      <vt:lpstr>Discussion Forums</vt:lpstr>
      <vt:lpstr>Notifications and Alerts</vt:lpstr>
      <vt:lpstr>Peer Reviews and Rating Systems</vt:lpstr>
      <vt:lpstr>Event Management</vt:lpstr>
      <vt:lpstr>User Profiles and Networking </vt:lpstr>
      <vt:lpstr>Messaging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1905038 1905042 1905046 1905047 1905048 1905052</dc:title>
  <dc:creator>1905046 - Niaz Rahman</dc:creator>
  <cp:lastModifiedBy>1905046 - Niaz Rahman</cp:lastModifiedBy>
  <cp:revision>5</cp:revision>
  <dcterms:created xsi:type="dcterms:W3CDTF">2023-06-17T14:23:33Z</dcterms:created>
  <dcterms:modified xsi:type="dcterms:W3CDTF">2023-07-02T15:13:58Z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0x0101003F766B3C189048419BB4DF15E983FAF9</vt:lpwstr>
  </property>
</Properties>
</file>